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1"/>
  </p:sldMasterIdLst>
  <p:notesMasterIdLst>
    <p:notesMasterId r:id="rId18"/>
  </p:notesMasterIdLst>
  <p:handoutMasterIdLst>
    <p:handoutMasterId r:id="rId19"/>
  </p:handoutMasterIdLst>
  <p:sldIdLst>
    <p:sldId id="256" r:id="rId2"/>
    <p:sldId id="258" r:id="rId3"/>
    <p:sldId id="259" r:id="rId4"/>
    <p:sldId id="260" r:id="rId5"/>
    <p:sldId id="261" r:id="rId6"/>
    <p:sldId id="269" r:id="rId7"/>
    <p:sldId id="262" r:id="rId8"/>
    <p:sldId id="263" r:id="rId9"/>
    <p:sldId id="264" r:id="rId10"/>
    <p:sldId id="265" r:id="rId11"/>
    <p:sldId id="268" r:id="rId12"/>
    <p:sldId id="270" r:id="rId13"/>
    <p:sldId id="271" r:id="rId14"/>
    <p:sldId id="274" r:id="rId15"/>
    <p:sldId id="272" r:id="rId16"/>
    <p:sldId id="273" r:id="rId17"/>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26" userDrawn="1">
          <p15:clr>
            <a:srgbClr val="A4A3A4"/>
          </p15:clr>
        </p15:guide>
        <p15:guide id="2" pos="2880" userDrawn="1">
          <p15:clr>
            <a:srgbClr val="A4A3A4"/>
          </p15:clr>
        </p15:guide>
        <p15:guide id="3" pos="567" userDrawn="1">
          <p15:clr>
            <a:srgbClr val="A4A3A4"/>
          </p15:clr>
        </p15:guide>
        <p15:guide id="4" orient="horz" pos="51" userDrawn="1">
          <p15:clr>
            <a:srgbClr val="A4A3A4"/>
          </p15:clr>
        </p15:guide>
        <p15:guide id="5" orient="horz" pos="368" userDrawn="1">
          <p15:clr>
            <a:srgbClr val="A4A3A4"/>
          </p15:clr>
        </p15:guide>
        <p15:guide id="6" orient="horz" pos="777">
          <p15:clr>
            <a:srgbClr val="A4A3A4"/>
          </p15:clr>
        </p15:guide>
        <p15:guide id="7" orient="horz" pos="1706" userDrawn="1">
          <p15:clr>
            <a:srgbClr val="A4A3A4"/>
          </p15:clr>
        </p15:guide>
        <p15:guide id="8" orient="horz" pos="1117" userDrawn="1">
          <p15:clr>
            <a:srgbClr val="A4A3A4"/>
          </p15:clr>
        </p15:guide>
        <p15:guide id="9" orient="horz" pos="3906">
          <p15:clr>
            <a:srgbClr val="A4A3A4"/>
          </p15:clr>
        </p15:guide>
        <p15:guide id="10" orient="horz" pos="1480" userDrawn="1">
          <p15:clr>
            <a:srgbClr val="A4A3A4"/>
          </p15:clr>
        </p15:guide>
        <p15:guide id="11" orient="horz" pos="3657">
          <p15:clr>
            <a:srgbClr val="A4A3A4"/>
          </p15:clr>
        </p15:guide>
        <p15:guide id="12" pos="4785">
          <p15:clr>
            <a:srgbClr val="A4A3A4"/>
          </p15:clr>
        </p15:guide>
        <p15:guide id="13" pos="499" userDrawn="1">
          <p15:clr>
            <a:srgbClr val="A4A3A4"/>
          </p15:clr>
        </p15:guide>
        <p15:guide id="14" pos="5307" userDrawn="1">
          <p15:clr>
            <a:srgbClr val="A4A3A4"/>
          </p15:clr>
        </p15:guide>
        <p15:guide id="15" pos="272">
          <p15:clr>
            <a:srgbClr val="A4A3A4"/>
          </p15:clr>
        </p15:guide>
        <p15:guide id="16" pos="4649">
          <p15:clr>
            <a:srgbClr val="A4A3A4"/>
          </p15:clr>
        </p15:guide>
        <p15:guide id="17" orient="horz" pos="2455"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or" initials="A" lastIdx="4"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789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89" autoAdjust="0"/>
    <p:restoredTop sz="73649" autoAdjust="0"/>
  </p:normalViewPr>
  <p:slideViewPr>
    <p:cSldViewPr showGuides="1">
      <p:cViewPr varScale="1">
        <p:scale>
          <a:sx n="83" d="100"/>
          <a:sy n="83" d="100"/>
        </p:scale>
        <p:origin x="1560" y="78"/>
      </p:cViewPr>
      <p:guideLst>
        <p:guide orient="horz" pos="1026"/>
        <p:guide pos="2880"/>
        <p:guide pos="567"/>
        <p:guide orient="horz" pos="51"/>
        <p:guide orient="horz" pos="368"/>
        <p:guide orient="horz" pos="777"/>
        <p:guide orient="horz" pos="1706"/>
        <p:guide orient="horz" pos="1117"/>
        <p:guide orient="horz" pos="3906"/>
        <p:guide orient="horz" pos="1480"/>
        <p:guide orient="horz" pos="3657"/>
        <p:guide pos="4785"/>
        <p:guide pos="499"/>
        <p:guide pos="5307"/>
        <p:guide pos="272"/>
        <p:guide pos="4649"/>
        <p:guide orient="horz" pos="2455"/>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howGuides="1">
      <p:cViewPr>
        <p:scale>
          <a:sx n="155" d="100"/>
          <a:sy n="155" d="100"/>
        </p:scale>
        <p:origin x="67" y="-259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3" y="2"/>
            <a:ext cx="2945659" cy="498056"/>
          </a:xfrm>
          <a:prstGeom prst="rect">
            <a:avLst/>
          </a:prstGeom>
        </p:spPr>
        <p:txBody>
          <a:bodyPr vert="horz" lIns="91414" tIns="45707" rIns="91414" bIns="45707" rtlCol="0"/>
          <a:lstStyle>
            <a:lvl1pPr algn="l">
              <a:defRPr sz="1200"/>
            </a:lvl1pPr>
          </a:lstStyle>
          <a:p>
            <a:r>
              <a:rPr lang="de-DE" dirty="0"/>
              <a:t>Notizen zur Foliensammlung: Thema hier eintragen </a:t>
            </a:r>
          </a:p>
        </p:txBody>
      </p:sp>
      <p:sp>
        <p:nvSpPr>
          <p:cNvPr id="3" name="Datumsplatzhalter 2"/>
          <p:cNvSpPr>
            <a:spLocks noGrp="1"/>
          </p:cNvSpPr>
          <p:nvPr>
            <p:ph type="dt" sz="quarter" idx="1"/>
          </p:nvPr>
        </p:nvSpPr>
        <p:spPr>
          <a:xfrm>
            <a:off x="3850446" y="2"/>
            <a:ext cx="2945659" cy="498056"/>
          </a:xfrm>
          <a:prstGeom prst="rect">
            <a:avLst/>
          </a:prstGeom>
        </p:spPr>
        <p:txBody>
          <a:bodyPr vert="horz" lIns="91414" tIns="45707" rIns="91414" bIns="45707" rtlCol="0"/>
          <a:lstStyle>
            <a:lvl1pPr algn="r">
              <a:defRPr sz="1200"/>
            </a:lvl1pPr>
          </a:lstStyle>
          <a:p>
            <a:fld id="{7010992D-D7EA-44DE-9F0B-83048D020CC3}" type="datetimeFigureOut">
              <a:rPr lang="de-DE" smtClean="0"/>
              <a:t>12.03.2018</a:t>
            </a:fld>
            <a:endParaRPr lang="de-DE" dirty="0"/>
          </a:p>
        </p:txBody>
      </p:sp>
      <p:sp>
        <p:nvSpPr>
          <p:cNvPr id="4" name="Fußzeilenplatzhalter 3"/>
          <p:cNvSpPr>
            <a:spLocks noGrp="1"/>
          </p:cNvSpPr>
          <p:nvPr>
            <p:ph type="ftr" sz="quarter" idx="2"/>
          </p:nvPr>
        </p:nvSpPr>
        <p:spPr>
          <a:xfrm>
            <a:off x="3" y="9428585"/>
            <a:ext cx="2945659" cy="498055"/>
          </a:xfrm>
          <a:prstGeom prst="rect">
            <a:avLst/>
          </a:prstGeom>
        </p:spPr>
        <p:txBody>
          <a:bodyPr vert="horz" lIns="91414" tIns="45707" rIns="91414" bIns="45707" rtlCol="0" anchor="b"/>
          <a:lstStyle>
            <a:lvl1pPr algn="l">
              <a:defRPr sz="1200"/>
            </a:lvl1pPr>
          </a:lstStyle>
          <a:p>
            <a:endParaRPr lang="de-DE" dirty="0"/>
          </a:p>
        </p:txBody>
      </p:sp>
      <p:sp>
        <p:nvSpPr>
          <p:cNvPr id="5" name="Foliennummernplatzhalter 4"/>
          <p:cNvSpPr>
            <a:spLocks noGrp="1"/>
          </p:cNvSpPr>
          <p:nvPr>
            <p:ph type="sldNum" sz="quarter" idx="3"/>
          </p:nvPr>
        </p:nvSpPr>
        <p:spPr>
          <a:xfrm>
            <a:off x="3850446" y="9428585"/>
            <a:ext cx="2945659" cy="498055"/>
          </a:xfrm>
          <a:prstGeom prst="rect">
            <a:avLst/>
          </a:prstGeom>
        </p:spPr>
        <p:txBody>
          <a:bodyPr vert="horz" lIns="91414" tIns="45707" rIns="91414" bIns="45707" rtlCol="0" anchor="b"/>
          <a:lstStyle>
            <a:lvl1pPr algn="r">
              <a:defRPr sz="1200"/>
            </a:lvl1pPr>
          </a:lstStyle>
          <a:p>
            <a:fld id="{82C33D84-9CE4-4C33-9DC5-5A084EC37EB4}" type="slidenum">
              <a:rPr lang="de-DE" smtClean="0"/>
              <a:t>‹Nr.›</a:t>
            </a:fld>
            <a:endParaRPr lang="de-DE" dirty="0"/>
          </a:p>
        </p:txBody>
      </p:sp>
    </p:spTree>
    <p:extLst>
      <p:ext uri="{BB962C8B-B14F-4D97-AF65-F5344CB8AC3E}">
        <p14:creationId xmlns:p14="http://schemas.microsoft.com/office/powerpoint/2010/main" val="128984586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2"/>
            <a:ext cx="3827085" cy="498056"/>
          </a:xfrm>
          <a:prstGeom prst="rect">
            <a:avLst/>
          </a:prstGeom>
        </p:spPr>
        <p:txBody>
          <a:bodyPr vert="horz" lIns="91414" tIns="45707" rIns="91414" bIns="45707" rtlCol="0"/>
          <a:lstStyle>
            <a:lvl1pPr algn="l">
              <a:defRPr sz="1200" b="1">
                <a:latin typeface="Segoe UI" panose="020B0502040204020203" pitchFamily="34" charset="0"/>
                <a:cs typeface="Segoe UI" panose="020B0502040204020203" pitchFamily="34" charset="0"/>
              </a:defRPr>
            </a:lvl1pPr>
          </a:lstStyle>
          <a:p>
            <a:r>
              <a:rPr lang="de-DE" dirty="0"/>
              <a:t>Notizen</a:t>
            </a:r>
          </a:p>
        </p:txBody>
      </p:sp>
      <p:sp>
        <p:nvSpPr>
          <p:cNvPr id="3" name="Datumsplatzhalter 2"/>
          <p:cNvSpPr>
            <a:spLocks noGrp="1"/>
          </p:cNvSpPr>
          <p:nvPr>
            <p:ph type="dt" idx="1"/>
          </p:nvPr>
        </p:nvSpPr>
        <p:spPr>
          <a:xfrm>
            <a:off x="3850446" y="2"/>
            <a:ext cx="2945659" cy="498056"/>
          </a:xfrm>
          <a:prstGeom prst="rect">
            <a:avLst/>
          </a:prstGeom>
        </p:spPr>
        <p:txBody>
          <a:bodyPr vert="horz" lIns="91414" tIns="45707" rIns="91414" bIns="45707" rtlCol="0"/>
          <a:lstStyle>
            <a:lvl1pPr algn="r">
              <a:defRPr sz="1200"/>
            </a:lvl1pPr>
          </a:lstStyle>
          <a:p>
            <a:fld id="{825410A5-6DD5-493A-A0EC-4B865146814E}" type="datetimeFigureOut">
              <a:rPr lang="de-DE" smtClean="0"/>
              <a:t>12.03.2018</a:t>
            </a:fld>
            <a:endParaRPr lang="de-DE" dirty="0"/>
          </a:p>
        </p:txBody>
      </p:sp>
      <p:sp>
        <p:nvSpPr>
          <p:cNvPr id="4" name="Folienbildplatzhalt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14" tIns="45707" rIns="91414" bIns="45707" rtlCol="0" anchor="ctr"/>
          <a:lstStyle/>
          <a:p>
            <a:endParaRPr lang="de-DE" dirty="0"/>
          </a:p>
        </p:txBody>
      </p:sp>
      <p:sp>
        <p:nvSpPr>
          <p:cNvPr id="5" name="Notizenplatzhalter 4"/>
          <p:cNvSpPr>
            <a:spLocks noGrp="1"/>
          </p:cNvSpPr>
          <p:nvPr>
            <p:ph type="body" sz="quarter" idx="3"/>
          </p:nvPr>
        </p:nvSpPr>
        <p:spPr>
          <a:xfrm>
            <a:off x="679768" y="4777194"/>
            <a:ext cx="5438140" cy="3908614"/>
          </a:xfrm>
          <a:prstGeom prst="rect">
            <a:avLst/>
          </a:prstGeom>
        </p:spPr>
        <p:txBody>
          <a:bodyPr vert="horz" lIns="91414" tIns="45707" rIns="91414" bIns="45707" rtlCol="0"/>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ußzeilenplatzhalter 5"/>
          <p:cNvSpPr>
            <a:spLocks noGrp="1"/>
          </p:cNvSpPr>
          <p:nvPr>
            <p:ph type="ftr" sz="quarter" idx="4"/>
          </p:nvPr>
        </p:nvSpPr>
        <p:spPr>
          <a:xfrm>
            <a:off x="3" y="9428585"/>
            <a:ext cx="2945659" cy="498055"/>
          </a:xfrm>
          <a:prstGeom prst="rect">
            <a:avLst/>
          </a:prstGeom>
        </p:spPr>
        <p:txBody>
          <a:bodyPr vert="horz" lIns="91414" tIns="45707" rIns="91414" bIns="45707"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50446" y="9428585"/>
            <a:ext cx="2945659" cy="498055"/>
          </a:xfrm>
          <a:prstGeom prst="rect">
            <a:avLst/>
          </a:prstGeom>
        </p:spPr>
        <p:txBody>
          <a:bodyPr vert="horz" lIns="91414" tIns="45707" rIns="91414" bIns="45707" rtlCol="0" anchor="b"/>
          <a:lstStyle>
            <a:lvl1pPr algn="r">
              <a:defRPr sz="1200"/>
            </a:lvl1pPr>
          </a:lstStyle>
          <a:p>
            <a:fld id="{FDBA5B60-B463-48CB-AA75-2A871C9EEBB5}" type="slidenum">
              <a:rPr lang="de-DE" smtClean="0"/>
              <a:t>‹Nr.›</a:t>
            </a:fld>
            <a:endParaRPr lang="de-DE" dirty="0"/>
          </a:p>
        </p:txBody>
      </p:sp>
    </p:spTree>
    <p:extLst>
      <p:ext uri="{BB962C8B-B14F-4D97-AF65-F5344CB8AC3E}">
        <p14:creationId xmlns:p14="http://schemas.microsoft.com/office/powerpoint/2010/main" val="2803966818"/>
      </p:ext>
    </p:extLst>
  </p:cSld>
  <p:clrMap bg1="lt1" tx1="dk1" bg2="lt2" tx2="dk2" accent1="accent1" accent2="accent2" accent3="accent3" accent4="accent4" accent5="accent5" accent6="accent6" hlink="hlink" folHlink="folHlink"/>
  <p:hf ftr="0" dt="0"/>
  <p:notesStyle>
    <a:lvl1pPr marL="171450" indent="-171450" algn="l" defTabSz="914400" rtl="0" eaLnBrk="1" latinLnBrk="0" hangingPunct="1">
      <a:buFont typeface="Arial" panose="020B0604020202020204" pitchFamily="34" charset="0"/>
      <a:buChar char="•"/>
      <a:defRPr sz="1000" kern="1200">
        <a:solidFill>
          <a:schemeClr val="tx1"/>
        </a:solidFill>
        <a:latin typeface="Segoe UI" panose="020B0502040204020203" pitchFamily="34" charset="0"/>
        <a:ea typeface="+mn-ea"/>
        <a:cs typeface="Segoe UI" panose="020B0502040204020203" pitchFamily="34" charset="0"/>
      </a:defRPr>
    </a:lvl1pPr>
    <a:lvl2pPr marL="628650" indent="-171450" algn="l" defTabSz="914400" rtl="0" eaLnBrk="1" latinLnBrk="0" hangingPunct="1">
      <a:buFont typeface="Arial" panose="020B0604020202020204" pitchFamily="34" charset="0"/>
      <a:buChar char="•"/>
      <a:defRPr sz="1000" kern="1200">
        <a:solidFill>
          <a:schemeClr val="tx1"/>
        </a:solidFill>
        <a:latin typeface="Segoe UI" panose="020B0502040204020203" pitchFamily="34" charset="0"/>
        <a:ea typeface="+mn-ea"/>
        <a:cs typeface="Segoe UI" panose="020B0502040204020203" pitchFamily="34" charset="0"/>
      </a:defRPr>
    </a:lvl2pPr>
    <a:lvl3pPr marL="1085850" indent="-171450" algn="l" defTabSz="914400" rtl="0" eaLnBrk="1" latinLnBrk="0" hangingPunct="1">
      <a:buFont typeface="Arial" panose="020B0604020202020204" pitchFamily="34" charset="0"/>
      <a:buChar char="•"/>
      <a:defRPr sz="1000" kern="1200">
        <a:solidFill>
          <a:schemeClr val="tx1"/>
        </a:solidFill>
        <a:latin typeface="Segoe UI" panose="020B0502040204020203" pitchFamily="34" charset="0"/>
        <a:ea typeface="+mn-ea"/>
        <a:cs typeface="Segoe UI" panose="020B0502040204020203" pitchFamily="34" charset="0"/>
      </a:defRPr>
    </a:lvl3pPr>
    <a:lvl4pPr marL="1543050" indent="-171450" algn="l" defTabSz="914400" rtl="0" eaLnBrk="1" latinLnBrk="0" hangingPunct="1">
      <a:buFont typeface="Arial" panose="020B0604020202020204" pitchFamily="34" charset="0"/>
      <a:buChar char="•"/>
      <a:defRPr sz="1000" kern="1200">
        <a:solidFill>
          <a:schemeClr val="tx1"/>
        </a:solidFill>
        <a:latin typeface="Segoe UI" panose="020B0502040204020203" pitchFamily="34" charset="0"/>
        <a:ea typeface="+mn-ea"/>
        <a:cs typeface="Segoe UI" panose="020B0502040204020203" pitchFamily="34" charset="0"/>
      </a:defRPr>
    </a:lvl4pPr>
    <a:lvl5pPr marL="2000250" indent="-171450" algn="l" defTabSz="914400" rtl="0" eaLnBrk="1" latinLnBrk="0" hangingPunct="1">
      <a:buFont typeface="Arial" panose="020B0604020202020204" pitchFamily="34" charset="0"/>
      <a:buChar char="•"/>
      <a:defRPr sz="1000" kern="1200">
        <a:solidFill>
          <a:schemeClr val="tx1"/>
        </a:solidFill>
        <a:latin typeface="Segoe UI" panose="020B0502040204020203" pitchFamily="34" charset="0"/>
        <a:ea typeface="+mn-ea"/>
        <a:cs typeface="Segoe UI" panose="020B0502040204020203"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r>
              <a:rPr lang="de-DE" dirty="0"/>
              <a:t>Notizen</a:t>
            </a:r>
          </a:p>
        </p:txBody>
      </p:sp>
      <p:sp>
        <p:nvSpPr>
          <p:cNvPr id="5" name="Foliennummernplatzhalter 4"/>
          <p:cNvSpPr>
            <a:spLocks noGrp="1"/>
          </p:cNvSpPr>
          <p:nvPr>
            <p:ph type="sldNum" sz="quarter" idx="11"/>
          </p:nvPr>
        </p:nvSpPr>
        <p:spPr/>
        <p:txBody>
          <a:bodyPr/>
          <a:lstStyle/>
          <a:p>
            <a:fld id="{FDBA5B60-B463-48CB-AA75-2A871C9EEBB5}" type="slidenum">
              <a:rPr lang="de-DE" smtClean="0"/>
              <a:t>1</a:t>
            </a:fld>
            <a:endParaRPr lang="de-DE" dirty="0"/>
          </a:p>
        </p:txBody>
      </p:sp>
    </p:spTree>
    <p:extLst>
      <p:ext uri="{BB962C8B-B14F-4D97-AF65-F5344CB8AC3E}">
        <p14:creationId xmlns:p14="http://schemas.microsoft.com/office/powerpoint/2010/main" val="5030037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000" b="0" i="0" u="none" strike="noStrike" kern="1200" baseline="0" dirty="0" smtClean="0">
                <a:solidFill>
                  <a:schemeClr val="tx1"/>
                </a:solidFill>
                <a:latin typeface="Segoe UI" panose="020B0502040204020203" pitchFamily="34" charset="0"/>
                <a:ea typeface="+mn-ea"/>
                <a:cs typeface="Segoe UI" panose="020B0502040204020203" pitchFamily="34" charset="0"/>
              </a:rPr>
              <a:t>Nach Mitteilung der Frau, dass sie schwanger ist oder stillt, gibt es nur die Verpflichtung zu einem Gespräch. </a:t>
            </a:r>
          </a:p>
          <a:p>
            <a:r>
              <a:rPr lang="de-DE" sz="1000" b="0" i="0" u="none" strike="noStrike" kern="1200" baseline="0" dirty="0" smtClean="0">
                <a:solidFill>
                  <a:schemeClr val="tx1"/>
                </a:solidFill>
                <a:latin typeface="Segoe UI" panose="020B0502040204020203" pitchFamily="34" charset="0"/>
                <a:ea typeface="+mn-ea"/>
                <a:cs typeface="Segoe UI" panose="020B0502040204020203" pitchFamily="34" charset="0"/>
              </a:rPr>
              <a:t>Die Verpflichtung zu einer </a:t>
            </a:r>
            <a:r>
              <a:rPr lang="de-DE" sz="1000" b="1" i="0" u="none" strike="noStrike" kern="1200" baseline="0" dirty="0" smtClean="0">
                <a:solidFill>
                  <a:schemeClr val="tx1"/>
                </a:solidFill>
                <a:latin typeface="Segoe UI" panose="020B0502040204020203" pitchFamily="34" charset="0"/>
                <a:ea typeface="+mn-ea"/>
                <a:cs typeface="Segoe UI" panose="020B0502040204020203" pitchFamily="34" charset="0"/>
              </a:rPr>
              <a:t>konkretisierenden</a:t>
            </a:r>
            <a:r>
              <a:rPr lang="de-DE" sz="1000" b="0" i="0" u="none" strike="noStrike" kern="1200" baseline="0" dirty="0" smtClean="0">
                <a:solidFill>
                  <a:schemeClr val="tx1"/>
                </a:solidFill>
                <a:latin typeface="Segoe UI" panose="020B0502040204020203" pitchFamily="34" charset="0"/>
                <a:ea typeface="+mn-ea"/>
                <a:cs typeface="Segoe UI" panose="020B0502040204020203" pitchFamily="34" charset="0"/>
              </a:rPr>
              <a:t>, anlassbezogenen Gefährdungsbeurteilung ist – anders als ursprünglich vorgesehen - nicht ausdrücklich im Gesetz verankert worden. </a:t>
            </a:r>
            <a:r>
              <a:rPr lang="de-DE" sz="1000" b="1" i="0" u="none" strike="noStrike" kern="1200" baseline="0" dirty="0" smtClean="0">
                <a:solidFill>
                  <a:schemeClr val="tx1"/>
                </a:solidFill>
                <a:latin typeface="Segoe UI" panose="020B0502040204020203" pitchFamily="34" charset="0"/>
                <a:ea typeface="+mn-ea"/>
                <a:cs typeface="Segoe UI" panose="020B0502040204020203" pitchFamily="34" charset="0"/>
              </a:rPr>
              <a:t>Sie besteht aber ungeachtet dessen auf Grundlage des Arbeitsschutzgesetzes und unter Berücksichtigung des europäischen Arbeitsschutzrechts.</a:t>
            </a:r>
          </a:p>
          <a:p>
            <a:r>
              <a:rPr lang="de-DE" sz="1000" b="0" i="0" u="none" strike="noStrike" kern="1200" baseline="0" dirty="0" smtClean="0">
                <a:solidFill>
                  <a:schemeClr val="tx1"/>
                </a:solidFill>
                <a:latin typeface="Segoe UI" panose="020B0502040204020203" pitchFamily="34" charset="0"/>
                <a:ea typeface="+mn-ea"/>
                <a:cs typeface="Segoe UI" panose="020B0502040204020203" pitchFamily="34" charset="0"/>
              </a:rPr>
              <a:t>Das ganze ist in §10 </a:t>
            </a:r>
            <a:r>
              <a:rPr lang="de-DE" sz="1000" b="0" i="0" u="none" strike="noStrike" kern="1200" baseline="0" dirty="0" err="1" smtClean="0">
                <a:solidFill>
                  <a:schemeClr val="tx1"/>
                </a:solidFill>
                <a:latin typeface="Segoe UI" panose="020B0502040204020203" pitchFamily="34" charset="0"/>
                <a:ea typeface="+mn-ea"/>
                <a:cs typeface="Segoe UI" panose="020B0502040204020203" pitchFamily="34" charset="0"/>
              </a:rPr>
              <a:t>MUSchG</a:t>
            </a:r>
            <a:r>
              <a:rPr lang="de-DE" sz="1000" b="0" i="0" u="none" strike="noStrike" kern="1200" baseline="0" dirty="0" smtClean="0">
                <a:solidFill>
                  <a:schemeClr val="tx1"/>
                </a:solidFill>
                <a:latin typeface="Segoe UI" panose="020B0502040204020203" pitchFamily="34" charset="0"/>
                <a:ea typeface="+mn-ea"/>
                <a:cs typeface="Segoe UI" panose="020B0502040204020203" pitchFamily="34" charset="0"/>
              </a:rPr>
              <a:t> geregelt.</a:t>
            </a:r>
            <a:endParaRPr lang="de-DE" b="0" dirty="0" smtClean="0"/>
          </a:p>
          <a:p>
            <a:endParaRPr lang="de-DE" dirty="0"/>
          </a:p>
        </p:txBody>
      </p:sp>
      <p:sp>
        <p:nvSpPr>
          <p:cNvPr id="4" name="Kopfzeilenplatzhalter 3"/>
          <p:cNvSpPr>
            <a:spLocks noGrp="1"/>
          </p:cNvSpPr>
          <p:nvPr>
            <p:ph type="hdr" sz="quarter" idx="10"/>
          </p:nvPr>
        </p:nvSpPr>
        <p:spPr/>
        <p:txBody>
          <a:bodyPr/>
          <a:lstStyle/>
          <a:p>
            <a:r>
              <a:rPr lang="de-DE" dirty="0"/>
              <a:t>Notizen</a:t>
            </a:r>
          </a:p>
        </p:txBody>
      </p:sp>
      <p:sp>
        <p:nvSpPr>
          <p:cNvPr id="5" name="Foliennummernplatzhalter 4"/>
          <p:cNvSpPr>
            <a:spLocks noGrp="1"/>
          </p:cNvSpPr>
          <p:nvPr>
            <p:ph type="sldNum" sz="quarter" idx="11"/>
          </p:nvPr>
        </p:nvSpPr>
        <p:spPr/>
        <p:txBody>
          <a:bodyPr/>
          <a:lstStyle/>
          <a:p>
            <a:fld id="{FDBA5B60-B463-48CB-AA75-2A871C9EEBB5}" type="slidenum">
              <a:rPr lang="de-DE" smtClean="0"/>
              <a:t>10</a:t>
            </a:fld>
            <a:endParaRPr lang="de-DE" dirty="0"/>
          </a:p>
        </p:txBody>
      </p:sp>
    </p:spTree>
    <p:extLst>
      <p:ext uri="{BB962C8B-B14F-4D97-AF65-F5344CB8AC3E}">
        <p14:creationId xmlns:p14="http://schemas.microsoft.com/office/powerpoint/2010/main" val="11194283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dirty="0" smtClean="0"/>
              <a:t>Geregelt in §13 MuSchG (bisher §3</a:t>
            </a:r>
            <a:r>
              <a:rPr lang="de-DE" baseline="0" dirty="0" smtClean="0"/>
              <a:t> </a:t>
            </a:r>
            <a:r>
              <a:rPr lang="de-DE" baseline="0" dirty="0" err="1" smtClean="0"/>
              <a:t>MuSchArbV</a:t>
            </a:r>
            <a:r>
              <a:rPr lang="de-DE" baseline="0" dirty="0" smtClean="0"/>
              <a:t>)</a:t>
            </a:r>
            <a:endParaRPr lang="de-DE" dirty="0" smtClean="0"/>
          </a:p>
          <a:p>
            <a:endParaRPr lang="de-DE" dirty="0"/>
          </a:p>
        </p:txBody>
      </p:sp>
      <p:sp>
        <p:nvSpPr>
          <p:cNvPr id="4" name="Kopfzeilenplatzhalter 3"/>
          <p:cNvSpPr>
            <a:spLocks noGrp="1"/>
          </p:cNvSpPr>
          <p:nvPr>
            <p:ph type="hdr" sz="quarter" idx="10"/>
          </p:nvPr>
        </p:nvSpPr>
        <p:spPr/>
        <p:txBody>
          <a:bodyPr/>
          <a:lstStyle/>
          <a:p>
            <a:r>
              <a:rPr lang="de-DE" dirty="0"/>
              <a:t>Notizen</a:t>
            </a:r>
          </a:p>
        </p:txBody>
      </p:sp>
      <p:sp>
        <p:nvSpPr>
          <p:cNvPr id="5" name="Foliennummernplatzhalter 4"/>
          <p:cNvSpPr>
            <a:spLocks noGrp="1"/>
          </p:cNvSpPr>
          <p:nvPr>
            <p:ph type="sldNum" sz="quarter" idx="11"/>
          </p:nvPr>
        </p:nvSpPr>
        <p:spPr/>
        <p:txBody>
          <a:bodyPr/>
          <a:lstStyle/>
          <a:p>
            <a:fld id="{FDBA5B60-B463-48CB-AA75-2A871C9EEBB5}" type="slidenum">
              <a:rPr lang="de-DE" smtClean="0"/>
              <a:t>11</a:t>
            </a:fld>
            <a:endParaRPr lang="de-DE" dirty="0"/>
          </a:p>
        </p:txBody>
      </p:sp>
    </p:spTree>
    <p:extLst>
      <p:ext uri="{BB962C8B-B14F-4D97-AF65-F5344CB8AC3E}">
        <p14:creationId xmlns:p14="http://schemas.microsoft.com/office/powerpoint/2010/main" val="6635901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r>
              <a:rPr lang="de-DE" dirty="0"/>
              <a:t>Notizen</a:t>
            </a:r>
          </a:p>
        </p:txBody>
      </p:sp>
      <p:sp>
        <p:nvSpPr>
          <p:cNvPr id="5" name="Foliennummernplatzhalter 4"/>
          <p:cNvSpPr>
            <a:spLocks noGrp="1"/>
          </p:cNvSpPr>
          <p:nvPr>
            <p:ph type="sldNum" sz="quarter" idx="11"/>
          </p:nvPr>
        </p:nvSpPr>
        <p:spPr/>
        <p:txBody>
          <a:bodyPr/>
          <a:lstStyle/>
          <a:p>
            <a:fld id="{FDBA5B60-B463-48CB-AA75-2A871C9EEBB5}" type="slidenum">
              <a:rPr lang="de-DE" smtClean="0"/>
              <a:t>12</a:t>
            </a:fld>
            <a:endParaRPr lang="de-DE" dirty="0"/>
          </a:p>
        </p:txBody>
      </p:sp>
    </p:spTree>
    <p:extLst>
      <p:ext uri="{BB962C8B-B14F-4D97-AF65-F5344CB8AC3E}">
        <p14:creationId xmlns:p14="http://schemas.microsoft.com/office/powerpoint/2010/main" val="10560251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smtClean="0"/>
              <a:t>Genehmigungsfiktion</a:t>
            </a:r>
            <a:r>
              <a:rPr lang="de-DE" dirty="0" smtClean="0"/>
              <a:t> bedeutet: </a:t>
            </a:r>
            <a:r>
              <a:rPr lang="de-DE" dirty="0" smtClean="0"/>
              <a:t>Lehnt die Aufsichtsbehörde nicht innerhalb von sechs Wochen nach Eingang des vollständigen Antrags ab, gilt die Genehmigung als erteilt.</a:t>
            </a:r>
          </a:p>
          <a:p>
            <a:r>
              <a:rPr lang="de-DE" b="1" dirty="0" smtClean="0"/>
              <a:t>Anlassbezogene Gefährdungsbeurteilung</a:t>
            </a:r>
            <a:r>
              <a:rPr lang="de-DE" dirty="0" smtClean="0"/>
              <a:t>: Arbeitgeber</a:t>
            </a:r>
            <a:r>
              <a:rPr lang="de-DE" baseline="0" dirty="0" smtClean="0"/>
              <a:t> ist nach dem Gesetz nur verpflichtet im Rahmen der allgemeinen Gefährdungsbeurteilung Mutterschutzaspekte zu berücksichtigen. Im Fall einer Schwangerschaft ist keine konkretisierende Gefährdungsbeurteilung durchzuführen.</a:t>
            </a:r>
            <a:endParaRPr lang="de-DE" dirty="0"/>
          </a:p>
        </p:txBody>
      </p:sp>
      <p:sp>
        <p:nvSpPr>
          <p:cNvPr id="4" name="Kopfzeilenplatzhalter 3"/>
          <p:cNvSpPr>
            <a:spLocks noGrp="1"/>
          </p:cNvSpPr>
          <p:nvPr>
            <p:ph type="hdr" sz="quarter" idx="10"/>
          </p:nvPr>
        </p:nvSpPr>
        <p:spPr/>
        <p:txBody>
          <a:bodyPr/>
          <a:lstStyle/>
          <a:p>
            <a:r>
              <a:rPr lang="de-DE" smtClean="0"/>
              <a:t>Notizen</a:t>
            </a:r>
            <a:endParaRPr lang="de-DE" dirty="0"/>
          </a:p>
        </p:txBody>
      </p:sp>
      <p:sp>
        <p:nvSpPr>
          <p:cNvPr id="5" name="Foliennummernplatzhalter 4"/>
          <p:cNvSpPr>
            <a:spLocks noGrp="1"/>
          </p:cNvSpPr>
          <p:nvPr>
            <p:ph type="sldNum" sz="quarter" idx="11"/>
          </p:nvPr>
        </p:nvSpPr>
        <p:spPr/>
        <p:txBody>
          <a:bodyPr/>
          <a:lstStyle/>
          <a:p>
            <a:fld id="{FDBA5B60-B463-48CB-AA75-2A871C9EEBB5}" type="slidenum">
              <a:rPr lang="de-DE" smtClean="0"/>
              <a:t>13</a:t>
            </a:fld>
            <a:endParaRPr lang="de-DE" dirty="0"/>
          </a:p>
        </p:txBody>
      </p:sp>
    </p:spTree>
    <p:extLst>
      <p:ext uri="{BB962C8B-B14F-4D97-AF65-F5344CB8AC3E}">
        <p14:creationId xmlns:p14="http://schemas.microsoft.com/office/powerpoint/2010/main" val="38838391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r>
              <a:rPr lang="de-DE" dirty="0"/>
              <a:t>Notizen</a:t>
            </a:r>
          </a:p>
        </p:txBody>
      </p:sp>
      <p:sp>
        <p:nvSpPr>
          <p:cNvPr id="5" name="Foliennummernplatzhalter 4"/>
          <p:cNvSpPr>
            <a:spLocks noGrp="1"/>
          </p:cNvSpPr>
          <p:nvPr>
            <p:ph type="sldNum" sz="quarter" idx="11"/>
          </p:nvPr>
        </p:nvSpPr>
        <p:spPr/>
        <p:txBody>
          <a:bodyPr/>
          <a:lstStyle/>
          <a:p>
            <a:fld id="{FDBA5B60-B463-48CB-AA75-2A871C9EEBB5}" type="slidenum">
              <a:rPr lang="de-DE" smtClean="0"/>
              <a:t>15</a:t>
            </a:fld>
            <a:endParaRPr lang="de-DE" dirty="0"/>
          </a:p>
        </p:txBody>
      </p:sp>
    </p:spTree>
    <p:extLst>
      <p:ext uri="{BB962C8B-B14F-4D97-AF65-F5344CB8AC3E}">
        <p14:creationId xmlns:p14="http://schemas.microsoft.com/office/powerpoint/2010/main" val="2790863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r>
              <a:rPr lang="de-DE" dirty="0"/>
              <a:t>Notizen</a:t>
            </a:r>
          </a:p>
        </p:txBody>
      </p:sp>
      <p:sp>
        <p:nvSpPr>
          <p:cNvPr id="5" name="Foliennummernplatzhalter 4"/>
          <p:cNvSpPr>
            <a:spLocks noGrp="1"/>
          </p:cNvSpPr>
          <p:nvPr>
            <p:ph type="sldNum" sz="quarter" idx="11"/>
          </p:nvPr>
        </p:nvSpPr>
        <p:spPr/>
        <p:txBody>
          <a:bodyPr/>
          <a:lstStyle/>
          <a:p>
            <a:fld id="{FDBA5B60-B463-48CB-AA75-2A871C9EEBB5}" type="slidenum">
              <a:rPr lang="de-DE" smtClean="0"/>
              <a:t>16</a:t>
            </a:fld>
            <a:endParaRPr lang="de-DE" dirty="0"/>
          </a:p>
        </p:txBody>
      </p:sp>
    </p:spTree>
    <p:extLst>
      <p:ext uri="{BB962C8B-B14F-4D97-AF65-F5344CB8AC3E}">
        <p14:creationId xmlns:p14="http://schemas.microsoft.com/office/powerpoint/2010/main" val="3177698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Ziel ist die </a:t>
            </a:r>
            <a:r>
              <a:rPr lang="de-DE" baseline="0" dirty="0" smtClean="0"/>
              <a:t>Weiterbeschäftigung der schwangeren oder stillenden Frau. Bevor Beschäftigungsverbote ausgesprochen werden, sind alle Möglichkeiten auszuschöpfen, die der schwangeren oder stillenden Frau eine Weiterbeschäftigung ermöglichen.</a:t>
            </a:r>
          </a:p>
          <a:p>
            <a:r>
              <a:rPr lang="de-DE" baseline="0" dirty="0" smtClean="0"/>
              <a:t>Diese Zielsetzung ist in §1 des MuSchG festgeschrieben. </a:t>
            </a:r>
            <a:endParaRPr lang="de-DE" dirty="0" smtClean="0"/>
          </a:p>
          <a:p>
            <a:endParaRPr lang="de-DE" dirty="0"/>
          </a:p>
        </p:txBody>
      </p:sp>
      <p:sp>
        <p:nvSpPr>
          <p:cNvPr id="4" name="Kopfzeilenplatzhalter 3"/>
          <p:cNvSpPr>
            <a:spLocks noGrp="1"/>
          </p:cNvSpPr>
          <p:nvPr>
            <p:ph type="hdr" sz="quarter" idx="10"/>
          </p:nvPr>
        </p:nvSpPr>
        <p:spPr/>
        <p:txBody>
          <a:bodyPr/>
          <a:lstStyle/>
          <a:p>
            <a:r>
              <a:rPr lang="de-DE" dirty="0"/>
              <a:t>Notizen</a:t>
            </a:r>
          </a:p>
        </p:txBody>
      </p:sp>
      <p:sp>
        <p:nvSpPr>
          <p:cNvPr id="5" name="Foliennummernplatzhalter 4"/>
          <p:cNvSpPr>
            <a:spLocks noGrp="1"/>
          </p:cNvSpPr>
          <p:nvPr>
            <p:ph type="sldNum" sz="quarter" idx="11"/>
          </p:nvPr>
        </p:nvSpPr>
        <p:spPr/>
        <p:txBody>
          <a:bodyPr/>
          <a:lstStyle/>
          <a:p>
            <a:fld id="{FDBA5B60-B463-48CB-AA75-2A871C9EEBB5}" type="slidenum">
              <a:rPr lang="de-DE" smtClean="0"/>
              <a:t>2</a:t>
            </a:fld>
            <a:endParaRPr lang="de-DE" dirty="0"/>
          </a:p>
        </p:txBody>
      </p:sp>
    </p:spTree>
    <p:extLst>
      <p:ext uri="{BB962C8B-B14F-4D97-AF65-F5344CB8AC3E}">
        <p14:creationId xmlns:p14="http://schemas.microsoft.com/office/powerpoint/2010/main" val="3591033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Das neue Mutterschutzgesetz</a:t>
            </a:r>
            <a:r>
              <a:rPr lang="de-DE" baseline="0" dirty="0" smtClean="0"/>
              <a:t> löst das bisherige Gesetz zum Schutze der erwerbstätigen Mutter und die Verordnung zum Schutze der Mütter am Arbeitsplatz ab.</a:t>
            </a:r>
          </a:p>
          <a:p>
            <a:r>
              <a:rPr lang="de-DE" baseline="0" dirty="0" smtClean="0"/>
              <a:t>Frauen haben nach einer Fehlgeburt nach der 12. Schwangerschaftswoche einen viermonatigen  Kündigungsschutz</a:t>
            </a:r>
          </a:p>
          <a:p>
            <a:r>
              <a:rPr lang="de-DE" baseline="0" dirty="0" smtClean="0"/>
              <a:t>Nach Geburt eines behinderten Kindes verlängert sich die Mutterschutzfrist von ach auf zwölf Wochen.</a:t>
            </a:r>
          </a:p>
          <a:p>
            <a:endParaRPr lang="de-DE" dirty="0" smtClean="0"/>
          </a:p>
          <a:p>
            <a:pPr marL="0" indent="0">
              <a:buNone/>
            </a:pPr>
            <a:endParaRPr lang="de-DE" dirty="0"/>
          </a:p>
        </p:txBody>
      </p:sp>
      <p:sp>
        <p:nvSpPr>
          <p:cNvPr id="4" name="Kopfzeilenplatzhalter 3"/>
          <p:cNvSpPr>
            <a:spLocks noGrp="1"/>
          </p:cNvSpPr>
          <p:nvPr>
            <p:ph type="hdr" sz="quarter" idx="10"/>
          </p:nvPr>
        </p:nvSpPr>
        <p:spPr/>
        <p:txBody>
          <a:bodyPr/>
          <a:lstStyle/>
          <a:p>
            <a:r>
              <a:rPr lang="de-DE" dirty="0"/>
              <a:t>Notizen</a:t>
            </a:r>
          </a:p>
        </p:txBody>
      </p:sp>
      <p:sp>
        <p:nvSpPr>
          <p:cNvPr id="5" name="Foliennummernplatzhalter 4"/>
          <p:cNvSpPr>
            <a:spLocks noGrp="1"/>
          </p:cNvSpPr>
          <p:nvPr>
            <p:ph type="sldNum" sz="quarter" idx="11"/>
          </p:nvPr>
        </p:nvSpPr>
        <p:spPr/>
        <p:txBody>
          <a:bodyPr/>
          <a:lstStyle/>
          <a:p>
            <a:fld id="{FDBA5B60-B463-48CB-AA75-2A871C9EEBB5}" type="slidenum">
              <a:rPr lang="de-DE" smtClean="0"/>
              <a:t>3</a:t>
            </a:fld>
            <a:endParaRPr lang="de-DE" dirty="0"/>
          </a:p>
        </p:txBody>
      </p:sp>
    </p:spTree>
    <p:extLst>
      <p:ext uri="{BB962C8B-B14F-4D97-AF65-F5344CB8AC3E}">
        <p14:creationId xmlns:p14="http://schemas.microsoft.com/office/powerpoint/2010/main" val="23311434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Beispiele für arbeitnehmerähnliche Personen:</a:t>
            </a:r>
            <a:r>
              <a:rPr lang="de-DE" baseline="0" dirty="0" smtClean="0"/>
              <a:t> feste freie Mitarbeiterinnen, mit Werkvertrag Beschäftigte </a:t>
            </a:r>
          </a:p>
          <a:p>
            <a:r>
              <a:rPr lang="de-DE" b="1" baseline="0" dirty="0" smtClean="0"/>
              <a:t>Achtung: </a:t>
            </a:r>
            <a:r>
              <a:rPr lang="de-DE" baseline="0" dirty="0" smtClean="0"/>
              <a:t>Die Verlängerung der Mutterschutzfrist muss von der Frau beantragt werden.</a:t>
            </a:r>
            <a:r>
              <a:rPr lang="de-DE" dirty="0" smtClean="0"/>
              <a:t> </a:t>
            </a:r>
          </a:p>
          <a:p>
            <a:r>
              <a:rPr lang="de-DE" b="1" dirty="0" smtClean="0"/>
              <a:t>Achtung: </a:t>
            </a:r>
            <a:r>
              <a:rPr lang="de-DE" dirty="0" smtClean="0"/>
              <a:t>Die</a:t>
            </a:r>
            <a:r>
              <a:rPr lang="de-DE" baseline="0" dirty="0" smtClean="0"/>
              <a:t> Fehlgeburt nach der 12. Schwangerschaftswoche muss dem Arbeitgeber mitgeteilt werden.</a:t>
            </a:r>
            <a:endParaRPr lang="de-DE" dirty="0" smtClean="0"/>
          </a:p>
          <a:p>
            <a:r>
              <a:rPr lang="de-DE" baseline="0" dirty="0" smtClean="0"/>
              <a:t>Es darf jetzt die </a:t>
            </a:r>
            <a:r>
              <a:rPr lang="de-DE" b="1" baseline="0" dirty="0" smtClean="0"/>
              <a:t>vertraglich</a:t>
            </a:r>
            <a:r>
              <a:rPr lang="de-DE" baseline="0" dirty="0" smtClean="0"/>
              <a:t> vereinbarte Arbeitszeit im Monatsdurchschnitt nicht überschritten werden, bisher durften – orientiert an einer 40h Woche - 8,5 Stunden täglich und 90 Stunden in der Doppelwoche nicht überschritten werden.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b="1" baseline="0" dirty="0" smtClean="0"/>
              <a:t>Beachte: </a:t>
            </a:r>
            <a:r>
              <a:rPr lang="de-DE" baseline="0" dirty="0" smtClean="0"/>
              <a:t>In begründeten Einzelfällen kann die Aufsichtsbehörde nach §29 MuSchG Ausnahmen vom generellen Mehrarbeitsverbot zulassen.</a:t>
            </a:r>
          </a:p>
          <a:p>
            <a:endParaRPr lang="de-DE" dirty="0"/>
          </a:p>
        </p:txBody>
      </p:sp>
      <p:sp>
        <p:nvSpPr>
          <p:cNvPr id="4" name="Kopfzeilenplatzhalter 3"/>
          <p:cNvSpPr>
            <a:spLocks noGrp="1"/>
          </p:cNvSpPr>
          <p:nvPr>
            <p:ph type="hdr" sz="quarter" idx="10"/>
          </p:nvPr>
        </p:nvSpPr>
        <p:spPr/>
        <p:txBody>
          <a:bodyPr/>
          <a:lstStyle/>
          <a:p>
            <a:r>
              <a:rPr lang="de-DE" dirty="0"/>
              <a:t>Notizen</a:t>
            </a:r>
          </a:p>
        </p:txBody>
      </p:sp>
      <p:sp>
        <p:nvSpPr>
          <p:cNvPr id="5" name="Foliennummernplatzhalter 4"/>
          <p:cNvSpPr>
            <a:spLocks noGrp="1"/>
          </p:cNvSpPr>
          <p:nvPr>
            <p:ph type="sldNum" sz="quarter" idx="11"/>
          </p:nvPr>
        </p:nvSpPr>
        <p:spPr/>
        <p:txBody>
          <a:bodyPr/>
          <a:lstStyle/>
          <a:p>
            <a:fld id="{FDBA5B60-B463-48CB-AA75-2A871C9EEBB5}" type="slidenum">
              <a:rPr lang="de-DE" smtClean="0"/>
              <a:t>4</a:t>
            </a:fld>
            <a:endParaRPr lang="de-DE" dirty="0"/>
          </a:p>
        </p:txBody>
      </p:sp>
    </p:spTree>
    <p:extLst>
      <p:ext uri="{BB962C8B-B14F-4D97-AF65-F5344CB8AC3E}">
        <p14:creationId xmlns:p14="http://schemas.microsoft.com/office/powerpoint/2010/main" val="11853354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smtClean="0"/>
              <a:t>Nachtarbeit</a:t>
            </a:r>
            <a:r>
              <a:rPr lang="de-DE" dirty="0" smtClean="0"/>
              <a:t>: Generell wurden tätigkeits- oder branchenabhängige Ausnahmen gestrichen,</a:t>
            </a:r>
            <a:r>
              <a:rPr lang="de-DE" baseline="0" dirty="0" smtClean="0"/>
              <a:t> z.B. für Melkerinnen in der Landwirtschaft oder für Beschäftigte in Gast- und Schankwirtschaften.</a:t>
            </a:r>
          </a:p>
          <a:p>
            <a:r>
              <a:rPr lang="de-DE" b="1" baseline="0" dirty="0" smtClean="0"/>
              <a:t>Beachte: </a:t>
            </a:r>
            <a:r>
              <a:rPr lang="de-DE" baseline="0" dirty="0" smtClean="0"/>
              <a:t>In begründeten Einzelfällen kann die Aufsichtsbehörde nach §29 MuSchG Ausnahmen vom generellen Nachtarbeitsverbot zwischen 22 und 6 Uhr zulassen.</a:t>
            </a:r>
          </a:p>
          <a:p>
            <a:r>
              <a:rPr lang="de-DE" b="1" baseline="0" dirty="0" smtClean="0"/>
              <a:t>Stillzeit</a:t>
            </a:r>
            <a:r>
              <a:rPr lang="de-DE" baseline="0" dirty="0" smtClean="0"/>
              <a:t>: Das bisherige Mutterschutzgesetz enthielt keine Grenze für die Freistellung zum Stillen.</a:t>
            </a:r>
            <a:endParaRPr lang="de-DE" dirty="0"/>
          </a:p>
        </p:txBody>
      </p:sp>
      <p:sp>
        <p:nvSpPr>
          <p:cNvPr id="4" name="Kopfzeilenplatzhalter 3"/>
          <p:cNvSpPr>
            <a:spLocks noGrp="1"/>
          </p:cNvSpPr>
          <p:nvPr>
            <p:ph type="hdr" sz="quarter" idx="10"/>
          </p:nvPr>
        </p:nvSpPr>
        <p:spPr/>
        <p:txBody>
          <a:bodyPr/>
          <a:lstStyle/>
          <a:p>
            <a:r>
              <a:rPr lang="de-DE" dirty="0"/>
              <a:t>Notizen</a:t>
            </a:r>
          </a:p>
        </p:txBody>
      </p:sp>
      <p:sp>
        <p:nvSpPr>
          <p:cNvPr id="5" name="Foliennummernplatzhalter 4"/>
          <p:cNvSpPr>
            <a:spLocks noGrp="1"/>
          </p:cNvSpPr>
          <p:nvPr>
            <p:ph type="sldNum" sz="quarter" idx="11"/>
          </p:nvPr>
        </p:nvSpPr>
        <p:spPr/>
        <p:txBody>
          <a:bodyPr/>
          <a:lstStyle/>
          <a:p>
            <a:fld id="{FDBA5B60-B463-48CB-AA75-2A871C9EEBB5}" type="slidenum">
              <a:rPr lang="de-DE" smtClean="0"/>
              <a:t>5</a:t>
            </a:fld>
            <a:endParaRPr lang="de-DE" dirty="0"/>
          </a:p>
        </p:txBody>
      </p:sp>
    </p:spTree>
    <p:extLst>
      <p:ext uri="{BB962C8B-B14F-4D97-AF65-F5344CB8AC3E}">
        <p14:creationId xmlns:p14="http://schemas.microsoft.com/office/powerpoint/2010/main" val="1695508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smtClean="0"/>
              <a:t>Kündigungsverbot</a:t>
            </a:r>
            <a:r>
              <a:rPr lang="de-DE" baseline="0" dirty="0" smtClean="0"/>
              <a:t> ist in §17 geregelt. Es gilt während der Schwangerschaft, bis zum Ablauf von vier Wochen nach einer Fehlgeburt nach der zwölften Schwangerschaftswoche und bis zum Ende der Schutzfrist nach einer Entbindung, mindestens jedoch bis zum Ablauf von vier Monaten nach der Entbindung.</a:t>
            </a:r>
          </a:p>
          <a:p>
            <a:r>
              <a:rPr lang="de-DE" baseline="0" dirty="0" smtClean="0"/>
              <a:t>Die Leistungen zu </a:t>
            </a:r>
            <a:r>
              <a:rPr lang="de-DE" b="1" baseline="0" dirty="0" smtClean="0"/>
              <a:t>Mutterschutzlohn</a:t>
            </a:r>
            <a:r>
              <a:rPr lang="de-DE" baseline="0" dirty="0" smtClean="0"/>
              <a:t> vom Arbeitgeber (während Beschäftigungsverbot) und </a:t>
            </a:r>
            <a:r>
              <a:rPr lang="de-DE" b="1" baseline="0" dirty="0" smtClean="0"/>
              <a:t>Mutterschaftsgeld </a:t>
            </a:r>
            <a:r>
              <a:rPr lang="de-DE" baseline="0" dirty="0" smtClean="0"/>
              <a:t>(während der Schutzfristen) sind in den §§ 18-22 MuSchG geregelt.</a:t>
            </a:r>
          </a:p>
          <a:p>
            <a:r>
              <a:rPr lang="de-DE" baseline="0" dirty="0" smtClean="0"/>
              <a:t>Mutterschutzlohn: Bei einem Beschäftigungsverbot wird das Entgelt weitergezahlt.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baseline="0" dirty="0" smtClean="0"/>
              <a:t>Mutterschaftsgeld: </a:t>
            </a:r>
            <a:r>
              <a:rPr lang="de-DE" dirty="0" smtClean="0"/>
              <a:t>Einmalzahlung in Höhe von 210 Euro für privat versicherte Arbeitnehmerinnen, geringfügig Beschäftigte, familienversicherte Frauen,</a:t>
            </a:r>
            <a:r>
              <a:rPr lang="de-DE" baseline="0" dirty="0" smtClean="0"/>
              <a:t> Beantragung beim Bundesversicherungsamt (www.bva.de)</a:t>
            </a:r>
            <a:endParaRPr lang="de-DE" dirty="0"/>
          </a:p>
        </p:txBody>
      </p:sp>
      <p:sp>
        <p:nvSpPr>
          <p:cNvPr id="4" name="Kopfzeilenplatzhalter 3"/>
          <p:cNvSpPr>
            <a:spLocks noGrp="1"/>
          </p:cNvSpPr>
          <p:nvPr>
            <p:ph type="hdr" sz="quarter" idx="10"/>
          </p:nvPr>
        </p:nvSpPr>
        <p:spPr/>
        <p:txBody>
          <a:bodyPr/>
          <a:lstStyle/>
          <a:p>
            <a:r>
              <a:rPr lang="de-DE" dirty="0"/>
              <a:t>Notizen</a:t>
            </a:r>
          </a:p>
        </p:txBody>
      </p:sp>
      <p:sp>
        <p:nvSpPr>
          <p:cNvPr id="5" name="Foliennummernplatzhalter 4"/>
          <p:cNvSpPr>
            <a:spLocks noGrp="1"/>
          </p:cNvSpPr>
          <p:nvPr>
            <p:ph type="sldNum" sz="quarter" idx="11"/>
          </p:nvPr>
        </p:nvSpPr>
        <p:spPr/>
        <p:txBody>
          <a:bodyPr/>
          <a:lstStyle/>
          <a:p>
            <a:fld id="{FDBA5B60-B463-48CB-AA75-2A871C9EEBB5}" type="slidenum">
              <a:rPr lang="de-DE" smtClean="0"/>
              <a:t>6</a:t>
            </a:fld>
            <a:endParaRPr lang="de-DE" dirty="0"/>
          </a:p>
        </p:txBody>
      </p:sp>
    </p:spTree>
    <p:extLst>
      <p:ext uri="{BB962C8B-B14F-4D97-AF65-F5344CB8AC3E}">
        <p14:creationId xmlns:p14="http://schemas.microsoft.com/office/powerpoint/2010/main" val="29834241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0" dirty="0" smtClean="0"/>
              <a:t>Das Nachtarbeitsverbot</a:t>
            </a:r>
            <a:r>
              <a:rPr lang="de-DE" b="0" baseline="0" dirty="0" smtClean="0"/>
              <a:t> </a:t>
            </a:r>
            <a:r>
              <a:rPr lang="de-DE" baseline="0" dirty="0" smtClean="0"/>
              <a:t>ist in § 5 MuSchG festgelegt, die Voraussetzungen zur Ausnahme vom Nachtarbeitsverbot in §28 MuSchG</a:t>
            </a:r>
          </a:p>
          <a:p>
            <a:r>
              <a:rPr lang="de-DE" baseline="0" dirty="0" smtClean="0"/>
              <a:t>„Frau muss sich ausdrücklich bereiterklären“</a:t>
            </a:r>
            <a:br>
              <a:rPr lang="de-DE" baseline="0" dirty="0" smtClean="0"/>
            </a:br>
            <a:r>
              <a:rPr lang="de-DE" b="1" u="none" baseline="0" dirty="0" smtClean="0"/>
              <a:t>Wichtig für den Betriebsrat</a:t>
            </a:r>
            <a:r>
              <a:rPr lang="de-DE" baseline="0" dirty="0" smtClean="0"/>
              <a:t>: unfreiwillige Verzichtserklärungen abwehren.</a:t>
            </a:r>
          </a:p>
          <a:p>
            <a:r>
              <a:rPr lang="de-DE" baseline="0" dirty="0" smtClean="0"/>
              <a:t>Analoge Regelungen existieren für Auszubildende (§5, Absatz 2 MuSchG).</a:t>
            </a:r>
          </a:p>
          <a:p>
            <a:endParaRPr lang="de-DE" dirty="0"/>
          </a:p>
        </p:txBody>
      </p:sp>
      <p:sp>
        <p:nvSpPr>
          <p:cNvPr id="4" name="Kopfzeilenplatzhalter 3"/>
          <p:cNvSpPr>
            <a:spLocks noGrp="1"/>
          </p:cNvSpPr>
          <p:nvPr>
            <p:ph type="hdr" sz="quarter" idx="10"/>
          </p:nvPr>
        </p:nvSpPr>
        <p:spPr/>
        <p:txBody>
          <a:bodyPr/>
          <a:lstStyle/>
          <a:p>
            <a:r>
              <a:rPr lang="de-DE" dirty="0"/>
              <a:t>Notizen</a:t>
            </a:r>
          </a:p>
        </p:txBody>
      </p:sp>
      <p:sp>
        <p:nvSpPr>
          <p:cNvPr id="5" name="Foliennummernplatzhalter 4"/>
          <p:cNvSpPr>
            <a:spLocks noGrp="1"/>
          </p:cNvSpPr>
          <p:nvPr>
            <p:ph type="sldNum" sz="quarter" idx="11"/>
          </p:nvPr>
        </p:nvSpPr>
        <p:spPr/>
        <p:txBody>
          <a:bodyPr/>
          <a:lstStyle/>
          <a:p>
            <a:fld id="{FDBA5B60-B463-48CB-AA75-2A871C9EEBB5}" type="slidenum">
              <a:rPr lang="de-DE" smtClean="0"/>
              <a:t>7</a:t>
            </a:fld>
            <a:endParaRPr lang="de-DE" dirty="0"/>
          </a:p>
        </p:txBody>
      </p:sp>
    </p:spTree>
    <p:extLst>
      <p:ext uri="{BB962C8B-B14F-4D97-AF65-F5344CB8AC3E}">
        <p14:creationId xmlns:p14="http://schemas.microsoft.com/office/powerpoint/2010/main" val="1480665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Das </a:t>
            </a:r>
            <a:r>
              <a:rPr lang="de-DE" b="0" dirty="0" smtClean="0"/>
              <a:t>Verbot der Sonn- und Feiertagsarbeit</a:t>
            </a:r>
            <a:r>
              <a:rPr lang="de-DE" b="0" baseline="0" dirty="0" smtClean="0"/>
              <a:t> </a:t>
            </a:r>
            <a:r>
              <a:rPr lang="de-DE" baseline="0" dirty="0" smtClean="0"/>
              <a:t>und die Voraussetzungen zur Ausnahme von diesem Verbot sind in §6 MuSchG</a:t>
            </a:r>
          </a:p>
          <a:p>
            <a:r>
              <a:rPr lang="de-DE" baseline="0" dirty="0" smtClean="0"/>
              <a:t>„Frau muss sich ausdrücklich bereiterklären“</a:t>
            </a:r>
            <a:br>
              <a:rPr lang="de-DE" baseline="0" dirty="0" smtClean="0"/>
            </a:br>
            <a:r>
              <a:rPr lang="de-DE" b="1" u="none" baseline="0" dirty="0" smtClean="0"/>
              <a:t>Wichtig für den Betriebsrat</a:t>
            </a:r>
            <a:r>
              <a:rPr lang="de-DE" baseline="0" dirty="0" smtClean="0"/>
              <a:t>: unfreiwillige Verzichtserklärungen abwehren</a:t>
            </a:r>
          </a:p>
          <a:p>
            <a:r>
              <a:rPr lang="de-DE" baseline="0" dirty="0" smtClean="0"/>
              <a:t>Analoge Regelungen gelten für Auszubildende (§6, Absatz 2 MuSchG)</a:t>
            </a:r>
            <a:endParaRPr lang="de-DE" dirty="0" smtClean="0"/>
          </a:p>
          <a:p>
            <a:endParaRPr lang="de-DE" dirty="0"/>
          </a:p>
        </p:txBody>
      </p:sp>
      <p:sp>
        <p:nvSpPr>
          <p:cNvPr id="4" name="Kopfzeilenplatzhalter 3"/>
          <p:cNvSpPr>
            <a:spLocks noGrp="1"/>
          </p:cNvSpPr>
          <p:nvPr>
            <p:ph type="hdr" sz="quarter" idx="10"/>
          </p:nvPr>
        </p:nvSpPr>
        <p:spPr/>
        <p:txBody>
          <a:bodyPr/>
          <a:lstStyle/>
          <a:p>
            <a:r>
              <a:rPr lang="de-DE" dirty="0"/>
              <a:t>Notizen</a:t>
            </a:r>
          </a:p>
        </p:txBody>
      </p:sp>
      <p:sp>
        <p:nvSpPr>
          <p:cNvPr id="5" name="Foliennummernplatzhalter 4"/>
          <p:cNvSpPr>
            <a:spLocks noGrp="1"/>
          </p:cNvSpPr>
          <p:nvPr>
            <p:ph type="sldNum" sz="quarter" idx="11"/>
          </p:nvPr>
        </p:nvSpPr>
        <p:spPr/>
        <p:txBody>
          <a:bodyPr/>
          <a:lstStyle/>
          <a:p>
            <a:fld id="{FDBA5B60-B463-48CB-AA75-2A871C9EEBB5}" type="slidenum">
              <a:rPr lang="de-DE" smtClean="0"/>
              <a:t>8</a:t>
            </a:fld>
            <a:endParaRPr lang="de-DE" dirty="0"/>
          </a:p>
        </p:txBody>
      </p:sp>
    </p:spTree>
    <p:extLst>
      <p:ext uri="{BB962C8B-B14F-4D97-AF65-F5344CB8AC3E}">
        <p14:creationId xmlns:p14="http://schemas.microsoft.com/office/powerpoint/2010/main" val="21097797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000" b="0" i="0" u="none" strike="noStrike" kern="1200" baseline="0" dirty="0" smtClean="0">
                <a:solidFill>
                  <a:schemeClr val="tx1"/>
                </a:solidFill>
                <a:latin typeface="Segoe UI" panose="020B0502040204020203" pitchFamily="34" charset="0"/>
                <a:ea typeface="+mn-ea"/>
                <a:cs typeface="Segoe UI" panose="020B0502040204020203" pitchFamily="34" charset="0"/>
              </a:rPr>
              <a:t>Mitteilungspflichten des Arbeitgebers sind in §27 MuSchG geregelt.</a:t>
            </a:r>
          </a:p>
          <a:p>
            <a:r>
              <a:rPr lang="de-DE" sz="1000" b="0" i="0" u="none" strike="noStrike" kern="1200" baseline="0" dirty="0" smtClean="0">
                <a:solidFill>
                  <a:schemeClr val="tx1"/>
                </a:solidFill>
                <a:latin typeface="Segoe UI" panose="020B0502040204020203" pitchFamily="34" charset="0"/>
                <a:ea typeface="+mn-ea"/>
                <a:cs typeface="Segoe UI" panose="020B0502040204020203" pitchFamily="34" charset="0"/>
              </a:rPr>
              <a:t>Kritisch vor dem Hintergrund der unzureichenden Personalausstattung in den Aufsichtsbehörden ist die sog. Genehmigungsfiktion zu sehen. Hier besteht die Gefahr, dass eine Einzelprüfung durch die Aufsichtsbehörde aus Personalmangel nicht stattfindet.</a:t>
            </a:r>
          </a:p>
          <a:p>
            <a:endParaRPr lang="de-DE" dirty="0"/>
          </a:p>
        </p:txBody>
      </p:sp>
      <p:sp>
        <p:nvSpPr>
          <p:cNvPr id="4" name="Kopfzeilenplatzhalter 3"/>
          <p:cNvSpPr>
            <a:spLocks noGrp="1"/>
          </p:cNvSpPr>
          <p:nvPr>
            <p:ph type="hdr" sz="quarter" idx="10"/>
          </p:nvPr>
        </p:nvSpPr>
        <p:spPr/>
        <p:txBody>
          <a:bodyPr/>
          <a:lstStyle/>
          <a:p>
            <a:r>
              <a:rPr lang="de-DE" dirty="0"/>
              <a:t>Notizen</a:t>
            </a:r>
          </a:p>
        </p:txBody>
      </p:sp>
      <p:sp>
        <p:nvSpPr>
          <p:cNvPr id="5" name="Foliennummernplatzhalter 4"/>
          <p:cNvSpPr>
            <a:spLocks noGrp="1"/>
          </p:cNvSpPr>
          <p:nvPr>
            <p:ph type="sldNum" sz="quarter" idx="11"/>
          </p:nvPr>
        </p:nvSpPr>
        <p:spPr/>
        <p:txBody>
          <a:bodyPr/>
          <a:lstStyle/>
          <a:p>
            <a:fld id="{FDBA5B60-B463-48CB-AA75-2A871C9EEBB5}" type="slidenum">
              <a:rPr lang="de-DE" smtClean="0"/>
              <a:t>9</a:t>
            </a:fld>
            <a:endParaRPr lang="de-DE" dirty="0"/>
          </a:p>
        </p:txBody>
      </p:sp>
    </p:spTree>
    <p:extLst>
      <p:ext uri="{BB962C8B-B14F-4D97-AF65-F5344CB8AC3E}">
        <p14:creationId xmlns:p14="http://schemas.microsoft.com/office/powerpoint/2010/main" val="490249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tartfolie mit Bild">
    <p:spTree>
      <p:nvGrpSpPr>
        <p:cNvPr id="1" name=""/>
        <p:cNvGrpSpPr/>
        <p:nvPr/>
      </p:nvGrpSpPr>
      <p:grpSpPr>
        <a:xfrm>
          <a:off x="0" y="0"/>
          <a:ext cx="0" cy="0"/>
          <a:chOff x="0" y="0"/>
          <a:chExt cx="0" cy="0"/>
        </a:xfrm>
      </p:grpSpPr>
      <p:grpSp>
        <p:nvGrpSpPr>
          <p:cNvPr id="4" name="Gruppieren 3"/>
          <p:cNvGrpSpPr/>
          <p:nvPr userDrawn="1"/>
        </p:nvGrpSpPr>
        <p:grpSpPr>
          <a:xfrm>
            <a:off x="0" y="1522800"/>
            <a:ext cx="9620505" cy="3131820"/>
            <a:chOff x="0" y="1522800"/>
            <a:chExt cx="9620505" cy="3131820"/>
          </a:xfrm>
        </p:grpSpPr>
        <p:pic>
          <p:nvPicPr>
            <p:cNvPr id="13" name="Grafik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522800"/>
              <a:ext cx="9144000" cy="3131820"/>
            </a:xfrm>
            <a:prstGeom prst="rect">
              <a:avLst/>
            </a:prstGeom>
          </p:spPr>
        </p:pic>
        <p:sp>
          <p:nvSpPr>
            <p:cNvPr id="3" name="Textfeld 2"/>
            <p:cNvSpPr txBox="1"/>
            <p:nvPr userDrawn="1"/>
          </p:nvSpPr>
          <p:spPr>
            <a:xfrm flipH="1">
              <a:off x="5796136" y="2132856"/>
              <a:ext cx="3824369" cy="1708160"/>
            </a:xfrm>
            <a:prstGeom prst="rect">
              <a:avLst/>
            </a:prstGeom>
            <a:noFill/>
          </p:spPr>
          <p:txBody>
            <a:bodyPr wrap="square" rtlCol="0">
              <a:spAutoFit/>
            </a:bodyPr>
            <a:lstStyle/>
            <a:p>
              <a:pPr lvl="0">
                <a:lnSpc>
                  <a:spcPct val="150000"/>
                </a:lnSpc>
              </a:pPr>
              <a:r>
                <a:rPr lang="de-DE" sz="1400" b="1" dirty="0">
                  <a:solidFill>
                    <a:schemeClr val="bg1"/>
                  </a:solidFill>
                </a:rPr>
                <a:t>Das Foto für diese Startseite  bitte unbedingt bearbeiten lassen</a:t>
              </a:r>
              <a:r>
                <a:rPr lang="de-DE" sz="1400" b="1" baseline="0" dirty="0">
                  <a:solidFill>
                    <a:schemeClr val="bg1"/>
                  </a:solidFill>
                </a:rPr>
                <a:t> (Verläufe, Zuschnitt etc.) </a:t>
              </a:r>
            </a:p>
            <a:p>
              <a:pPr lvl="0">
                <a:lnSpc>
                  <a:spcPct val="150000"/>
                </a:lnSpc>
              </a:pPr>
              <a:r>
                <a:rPr lang="de-DE" sz="1400" b="1" baseline="0" dirty="0">
                  <a:solidFill>
                    <a:schemeClr val="bg1"/>
                  </a:solidFill>
                </a:rPr>
                <a:t>Soll kein Foto erscheinen, bitte die Startfolie ohne Bild nehmen. </a:t>
              </a:r>
            </a:p>
          </p:txBody>
        </p:sp>
      </p:grpSp>
      <p:sp>
        <p:nvSpPr>
          <p:cNvPr id="34" name="Textplatzhalter 33"/>
          <p:cNvSpPr>
            <a:spLocks noGrp="1"/>
          </p:cNvSpPr>
          <p:nvPr>
            <p:ph type="body" sz="quarter" idx="13" hasCustomPrompt="1"/>
          </p:nvPr>
        </p:nvSpPr>
        <p:spPr>
          <a:xfrm>
            <a:off x="755650" y="2276872"/>
            <a:ext cx="4392414" cy="1224136"/>
          </a:xfrm>
          <a:prstGeom prst="rect">
            <a:avLst/>
          </a:prstGeom>
        </p:spPr>
        <p:txBody>
          <a:bodyPr lIns="0">
            <a:noAutofit/>
          </a:bodyPr>
          <a:lstStyle>
            <a:lvl1pPr marL="0" indent="0">
              <a:lnSpc>
                <a:spcPct val="100000"/>
              </a:lnSpc>
              <a:spcBef>
                <a:spcPts val="0"/>
              </a:spcBef>
              <a:buFontTx/>
              <a:buNone/>
              <a:defRPr sz="3600" b="1" baseline="0">
                <a:solidFill>
                  <a:srgbClr val="FF0000"/>
                </a:solidFill>
              </a:defRPr>
            </a:lvl1pPr>
          </a:lstStyle>
          <a:p>
            <a:pPr lvl="0"/>
            <a:r>
              <a:rPr lang="de-DE"/>
              <a:t>Titel der </a:t>
            </a:r>
            <a:br>
              <a:rPr lang="de-DE"/>
            </a:br>
            <a:r>
              <a:rPr lang="de-DE"/>
              <a:t>Präsentation</a:t>
            </a:r>
            <a:endParaRPr lang="de-DE" dirty="0"/>
          </a:p>
        </p:txBody>
      </p:sp>
      <p:sp>
        <p:nvSpPr>
          <p:cNvPr id="10" name="Textplatzhalter 16"/>
          <p:cNvSpPr>
            <a:spLocks noGrp="1"/>
          </p:cNvSpPr>
          <p:nvPr>
            <p:ph type="body" sz="quarter" idx="10" hasCustomPrompt="1"/>
          </p:nvPr>
        </p:nvSpPr>
        <p:spPr>
          <a:xfrm>
            <a:off x="756000" y="4185084"/>
            <a:ext cx="4573314" cy="1511300"/>
          </a:xfrm>
          <a:prstGeom prst="rect">
            <a:avLst/>
          </a:prstGeom>
        </p:spPr>
        <p:txBody>
          <a:bodyPr lIns="0" anchor="ctr" anchorCtr="0"/>
          <a:lstStyle>
            <a:lvl1pPr marL="0" indent="0">
              <a:lnSpc>
                <a:spcPct val="120000"/>
              </a:lnSpc>
              <a:spcBef>
                <a:spcPts val="0"/>
              </a:spcBef>
              <a:spcAft>
                <a:spcPts val="2400"/>
              </a:spcAft>
              <a:buFontTx/>
              <a:buNone/>
              <a:defRPr sz="1800" b="1" baseline="0"/>
            </a:lvl1pPr>
            <a:lvl2pPr marL="0" indent="0">
              <a:buFontTx/>
              <a:buNone/>
              <a:defRPr sz="1800" b="1"/>
            </a:lvl2pPr>
            <a:lvl3pPr marL="0" indent="0">
              <a:buFontTx/>
              <a:buNone/>
              <a:defRPr sz="1800" b="1"/>
            </a:lvl3pPr>
            <a:lvl4pPr marL="0" indent="0">
              <a:buFontTx/>
              <a:buNone/>
              <a:defRPr sz="1800" b="1"/>
            </a:lvl4pPr>
            <a:lvl5pPr marL="0" indent="0">
              <a:buFontTx/>
              <a:buNone/>
              <a:defRPr sz="1800" b="1"/>
            </a:lvl5pPr>
          </a:lstStyle>
          <a:p>
            <a:pPr lvl="0"/>
            <a:r>
              <a:rPr lang="de-DE" dirty="0"/>
              <a:t>Hier können zusätzliche Informationen untergebracht werden. Drei Zeilen sind durchaus möglich.</a:t>
            </a:r>
          </a:p>
        </p:txBody>
      </p:sp>
      <p:pic>
        <p:nvPicPr>
          <p:cNvPr id="15" name="Grafik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06400" y="111600"/>
            <a:ext cx="1868400" cy="735683"/>
          </a:xfrm>
          <a:prstGeom prst="rect">
            <a:avLst/>
          </a:prstGeom>
        </p:spPr>
      </p:pic>
    </p:spTree>
    <p:extLst>
      <p:ext uri="{BB962C8B-B14F-4D97-AF65-F5344CB8AC3E}">
        <p14:creationId xmlns:p14="http://schemas.microsoft.com/office/powerpoint/2010/main" val="4096405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ld ganzseitig mit Einklinker">
    <p:spTree>
      <p:nvGrpSpPr>
        <p:cNvPr id="1" name=""/>
        <p:cNvGrpSpPr/>
        <p:nvPr/>
      </p:nvGrpSpPr>
      <p:grpSpPr>
        <a:xfrm>
          <a:off x="0" y="0"/>
          <a:ext cx="0" cy="0"/>
          <a:chOff x="0" y="0"/>
          <a:chExt cx="0" cy="0"/>
        </a:xfrm>
      </p:grpSpPr>
      <p:sp>
        <p:nvSpPr>
          <p:cNvPr id="6" name="Bildplatzhalter 5"/>
          <p:cNvSpPr>
            <a:spLocks noGrp="1"/>
          </p:cNvSpPr>
          <p:nvPr>
            <p:ph type="pic" sz="quarter" idx="18"/>
          </p:nvPr>
        </p:nvSpPr>
        <p:spPr>
          <a:xfrm>
            <a:off x="35496" y="673926"/>
            <a:ext cx="9180513" cy="6200775"/>
          </a:xfrm>
        </p:spPr>
        <p:txBody>
          <a:bodyPr/>
          <a:lstStyle>
            <a:lvl1pPr marL="0" indent="0">
              <a:buNone/>
              <a:defRPr baseline="0"/>
            </a:lvl1pPr>
          </a:lstStyle>
          <a:p>
            <a:r>
              <a:rPr lang="de-DE" dirty="0"/>
              <a:t>Bild durch Klicken auf Symbol hinzufügen</a:t>
            </a:r>
          </a:p>
        </p:txBody>
      </p:sp>
      <p:sp>
        <p:nvSpPr>
          <p:cNvPr id="4" name="Foliennummernplatzhalter 3"/>
          <p:cNvSpPr>
            <a:spLocks noGrp="1"/>
          </p:cNvSpPr>
          <p:nvPr>
            <p:ph type="sldNum" sz="quarter" idx="11"/>
          </p:nvPr>
        </p:nvSpPr>
        <p:spPr/>
        <p:txBody>
          <a:bodyPr/>
          <a:lstStyle/>
          <a:p>
            <a:fld id="{9B2D2253-2F85-404A-85AF-A094A6F488C8}" type="slidenum">
              <a:rPr lang="de-DE" smtClean="0"/>
              <a:pPr/>
              <a:t>‹Nr.›</a:t>
            </a:fld>
            <a:endParaRPr lang="de-DE" dirty="0"/>
          </a:p>
        </p:txBody>
      </p:sp>
      <p:sp>
        <p:nvSpPr>
          <p:cNvPr id="12" name="Textplatzhalter 11"/>
          <p:cNvSpPr>
            <a:spLocks noGrp="1"/>
          </p:cNvSpPr>
          <p:nvPr>
            <p:ph type="body" sz="quarter" idx="16" hasCustomPrompt="1"/>
          </p:nvPr>
        </p:nvSpPr>
        <p:spPr>
          <a:xfrm>
            <a:off x="750369" y="2348880"/>
            <a:ext cx="3223820" cy="1319497"/>
          </a:xfrm>
          <a:prstGeom prst="rect">
            <a:avLst/>
          </a:prstGeom>
          <a:solidFill>
            <a:schemeClr val="bg1"/>
          </a:solidFill>
        </p:spPr>
        <p:txBody>
          <a:bodyPr lIns="90000" tIns="108000">
            <a:noAutofit/>
          </a:bodyPr>
          <a:lstStyle>
            <a:lvl1pPr marL="0" indent="0">
              <a:buFontTx/>
              <a:buNone/>
              <a:defRPr sz="1400" baseline="0"/>
            </a:lvl1pPr>
            <a:lvl2pPr marL="0" indent="0">
              <a:buFontTx/>
              <a:buNone/>
              <a:defRPr sz="1600"/>
            </a:lvl2pPr>
            <a:lvl3pPr marL="0" indent="0">
              <a:buFontTx/>
              <a:buNone/>
              <a:defRPr/>
            </a:lvl3pPr>
          </a:lstStyle>
          <a:p>
            <a:pPr lvl="0"/>
            <a:r>
              <a:rPr lang="de-DE"/>
              <a:t>Text  </a:t>
            </a:r>
            <a:endParaRPr lang="de-DE" dirty="0"/>
          </a:p>
        </p:txBody>
      </p:sp>
      <p:sp>
        <p:nvSpPr>
          <p:cNvPr id="17" name="Textplatzhalter 16"/>
          <p:cNvSpPr>
            <a:spLocks noGrp="1"/>
          </p:cNvSpPr>
          <p:nvPr>
            <p:ph type="body" sz="quarter" idx="17" hasCustomPrompt="1"/>
          </p:nvPr>
        </p:nvSpPr>
        <p:spPr>
          <a:xfrm>
            <a:off x="749935" y="1785760"/>
            <a:ext cx="3224254" cy="597040"/>
          </a:xfrm>
          <a:prstGeom prst="rect">
            <a:avLst/>
          </a:prstGeom>
          <a:solidFill>
            <a:schemeClr val="accent1"/>
          </a:solidFill>
        </p:spPr>
        <p:txBody>
          <a:bodyPr lIns="90000" tIns="90000" anchor="ctr" anchorCtr="0">
            <a:noAutofit/>
          </a:bodyPr>
          <a:lstStyle>
            <a:lvl1pPr marL="0" indent="0" algn="l">
              <a:lnSpc>
                <a:spcPct val="90000"/>
              </a:lnSpc>
              <a:spcBef>
                <a:spcPts val="0"/>
              </a:spcBef>
              <a:buNone/>
              <a:defRPr sz="1600" b="1" baseline="0">
                <a:solidFill>
                  <a:schemeClr val="bg1"/>
                </a:solidFill>
              </a:defRPr>
            </a:lvl1pPr>
          </a:lstStyle>
          <a:p>
            <a:pPr lvl="0"/>
            <a:r>
              <a:rPr lang="de-DE" dirty="0" err="1"/>
              <a:t>Textbox</a:t>
            </a:r>
            <a:r>
              <a:rPr lang="de-DE" dirty="0"/>
              <a:t> mit Überschrift für ein ganzseitiges Foto</a:t>
            </a:r>
          </a:p>
        </p:txBody>
      </p:sp>
      <p:sp>
        <p:nvSpPr>
          <p:cNvPr id="8" name="Titel 1"/>
          <p:cNvSpPr>
            <a:spLocks noGrp="1"/>
          </p:cNvSpPr>
          <p:nvPr>
            <p:ph type="title" hasCustomPrompt="1"/>
          </p:nvPr>
        </p:nvSpPr>
        <p:spPr>
          <a:xfrm>
            <a:off x="431540" y="122400"/>
            <a:ext cx="6697178" cy="468313"/>
          </a:xfrm>
        </p:spPr>
        <p:txBody>
          <a:bodyPr/>
          <a:lstStyle>
            <a:lvl1pPr>
              <a:defRPr baseline="0"/>
            </a:lvl1pPr>
          </a:lstStyle>
          <a:p>
            <a:r>
              <a:rPr lang="de-DE" dirty="0"/>
              <a:t>Kapitel, Stichzeile oder 1-zeiliger Seitentitel</a:t>
            </a:r>
          </a:p>
        </p:txBody>
      </p:sp>
      <p:sp>
        <p:nvSpPr>
          <p:cNvPr id="2" name="Textfeld 1"/>
          <p:cNvSpPr txBox="1"/>
          <p:nvPr userDrawn="1"/>
        </p:nvSpPr>
        <p:spPr>
          <a:xfrm>
            <a:off x="5184068" y="3609020"/>
            <a:ext cx="3240733" cy="590931"/>
          </a:xfrm>
          <a:prstGeom prst="rect">
            <a:avLst/>
          </a:prstGeom>
          <a:noFill/>
        </p:spPr>
        <p:txBody>
          <a:bodyPr wrap="square" rtlCol="0">
            <a:spAutoFit/>
          </a:bodyPr>
          <a:lstStyle/>
          <a:p>
            <a:pPr marL="0" marR="0" lvl="0" indent="0" algn="l" defTabSz="914400" rtl="0" eaLnBrk="1" fontAlgn="auto" latinLnBrk="0" hangingPunct="1">
              <a:lnSpc>
                <a:spcPct val="90000"/>
              </a:lnSpc>
              <a:spcBef>
                <a:spcPts val="1000"/>
              </a:spcBef>
              <a:spcAft>
                <a:spcPts val="0"/>
              </a:spcAft>
              <a:buClr>
                <a:srgbClr val="FF0000"/>
              </a:buClr>
              <a:buSzTx/>
              <a:buFontTx/>
              <a:buNone/>
              <a:tabLst/>
              <a:defRPr/>
            </a:pPr>
            <a:r>
              <a:rPr lang="de-DE" dirty="0"/>
              <a:t>Bild einfügen? Auf das Symbol in</a:t>
            </a:r>
            <a:r>
              <a:rPr lang="de-DE" baseline="0" dirty="0"/>
              <a:t> der Mitte </a:t>
            </a:r>
            <a:r>
              <a:rPr lang="de-DE" dirty="0"/>
              <a:t>klicken!</a:t>
            </a:r>
            <a:endParaRPr lang="en-US" dirty="0"/>
          </a:p>
        </p:txBody>
      </p:sp>
    </p:spTree>
    <p:extLst>
      <p:ext uri="{BB962C8B-B14F-4D97-AF65-F5344CB8AC3E}">
        <p14:creationId xmlns:p14="http://schemas.microsoft.com/office/powerpoint/2010/main" val="4261248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elle mit Überschrift ">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9B2D2253-2F85-404A-85AF-A094A6F488C8}" type="slidenum">
              <a:rPr lang="de-DE" smtClean="0"/>
              <a:pPr/>
              <a:t>‹Nr.›</a:t>
            </a:fld>
            <a:endParaRPr lang="de-DE" dirty="0"/>
          </a:p>
        </p:txBody>
      </p:sp>
      <p:sp>
        <p:nvSpPr>
          <p:cNvPr id="6" name="Tabellenplatzhalter 5"/>
          <p:cNvSpPr>
            <a:spLocks noGrp="1"/>
          </p:cNvSpPr>
          <p:nvPr>
            <p:ph type="tbl" sz="quarter" idx="12" hasCustomPrompt="1"/>
          </p:nvPr>
        </p:nvSpPr>
        <p:spPr>
          <a:xfrm>
            <a:off x="756000" y="2149200"/>
            <a:ext cx="7813675" cy="3455988"/>
          </a:xfrm>
          <a:prstGeom prst="rect">
            <a:avLst/>
          </a:prstGeom>
        </p:spPr>
        <p:txBody>
          <a:bodyPr/>
          <a:lstStyle>
            <a:lvl1pPr marL="0" indent="0">
              <a:buFontTx/>
              <a:buNone/>
              <a:defRPr sz="1800" baseline="0"/>
            </a:lvl1pPr>
          </a:lstStyle>
          <a:p>
            <a:r>
              <a:rPr lang="de-DE" dirty="0"/>
              <a:t>Tabelle einfügen: auf das Symbol klicken</a:t>
            </a:r>
            <a:br>
              <a:rPr lang="de-DE" dirty="0"/>
            </a:br>
            <a:r>
              <a:rPr lang="de-DE" dirty="0"/>
              <a:t>Farben können danach geändert werden </a:t>
            </a:r>
          </a:p>
        </p:txBody>
      </p:sp>
      <p:sp>
        <p:nvSpPr>
          <p:cNvPr id="8" name="Titel 1"/>
          <p:cNvSpPr txBox="1">
            <a:spLocks/>
          </p:cNvSpPr>
          <p:nvPr userDrawn="1"/>
        </p:nvSpPr>
        <p:spPr>
          <a:xfrm>
            <a:off x="432000" y="122400"/>
            <a:ext cx="6697178" cy="468313"/>
          </a:xfrm>
          <a:prstGeom prst="rect">
            <a:avLst/>
          </a:prstGeom>
        </p:spPr>
        <p:txBody>
          <a:bodyPr vert="horz" lIns="0" tIns="93600" rIns="91440" bIns="0" rtlCol="0" anchor="ctr" anchorCtr="0">
            <a:noAutofit/>
          </a:bodyPr>
          <a:lstStyle>
            <a:lvl1pPr algn="l" defTabSz="914400" rtl="0" eaLnBrk="1" latinLnBrk="0" hangingPunct="1">
              <a:lnSpc>
                <a:spcPct val="90000"/>
              </a:lnSpc>
              <a:spcBef>
                <a:spcPct val="0"/>
              </a:spcBef>
              <a:buNone/>
              <a:defRPr sz="2000" b="1" kern="1200" baseline="0">
                <a:solidFill>
                  <a:srgbClr val="FF0000"/>
                </a:solidFill>
                <a:latin typeface="+mj-lt"/>
                <a:ea typeface="+mj-ea"/>
                <a:cs typeface="+mj-cs"/>
              </a:defRPr>
            </a:lvl1pPr>
          </a:lstStyle>
          <a:p>
            <a:r>
              <a:rPr lang="de-DE" dirty="0"/>
              <a:t>Kapitel, Stichzeile oder 1-zeiliger Seitentitel</a:t>
            </a:r>
          </a:p>
        </p:txBody>
      </p:sp>
      <p:sp>
        <p:nvSpPr>
          <p:cNvPr id="9" name="Textplatzhalter 6"/>
          <p:cNvSpPr>
            <a:spLocks noGrp="1"/>
          </p:cNvSpPr>
          <p:nvPr>
            <p:ph type="body" sz="quarter" idx="15" hasCustomPrompt="1"/>
          </p:nvPr>
        </p:nvSpPr>
        <p:spPr>
          <a:xfrm>
            <a:off x="756000" y="1268413"/>
            <a:ext cx="6696000" cy="468000"/>
          </a:xfrm>
          <a:prstGeom prst="rect">
            <a:avLst/>
          </a:prstGeom>
        </p:spPr>
        <p:txBody>
          <a:bodyPr lIns="0">
            <a:noAutofit/>
          </a:bodyPr>
          <a:lstStyle>
            <a:lvl1pPr marL="0" indent="0">
              <a:lnSpc>
                <a:spcPct val="100000"/>
              </a:lnSpc>
              <a:spcBef>
                <a:spcPts val="0"/>
              </a:spcBef>
              <a:buFontTx/>
              <a:buNone/>
              <a:defRPr sz="1800" b="1" baseline="0"/>
            </a:lvl1pPr>
          </a:lstStyle>
          <a:p>
            <a:pPr lvl="0"/>
            <a:r>
              <a:rPr lang="de-DE"/>
              <a:t>Tabelle mit Überschrift - Zwei </a:t>
            </a:r>
            <a:r>
              <a:rPr lang="de-DE" dirty="0"/>
              <a:t>Zeilen sind möglich</a:t>
            </a:r>
          </a:p>
        </p:txBody>
      </p:sp>
    </p:spTree>
    <p:extLst>
      <p:ext uri="{BB962C8B-B14F-4D97-AF65-F5344CB8AC3E}">
        <p14:creationId xmlns:p14="http://schemas.microsoft.com/office/powerpoint/2010/main" val="92444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rei Kästen mit Text ">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fld id="{9B2D2253-2F85-404A-85AF-A094A6F488C8}" type="slidenum">
              <a:rPr lang="de-DE" smtClean="0"/>
              <a:pPr/>
              <a:t>‹Nr.›</a:t>
            </a:fld>
            <a:endParaRPr lang="de-DE" dirty="0"/>
          </a:p>
        </p:txBody>
      </p:sp>
      <p:sp>
        <p:nvSpPr>
          <p:cNvPr id="5" name="Textplatzhalter 11"/>
          <p:cNvSpPr>
            <a:spLocks noGrp="1"/>
          </p:cNvSpPr>
          <p:nvPr>
            <p:ph type="body" sz="quarter" idx="16" hasCustomPrompt="1"/>
          </p:nvPr>
        </p:nvSpPr>
        <p:spPr>
          <a:xfrm>
            <a:off x="719138" y="2149200"/>
            <a:ext cx="2448272" cy="3384438"/>
          </a:xfrm>
          <a:prstGeom prst="rect">
            <a:avLst/>
          </a:prstGeom>
          <a:solidFill>
            <a:schemeClr val="bg1">
              <a:lumMod val="95000"/>
            </a:schemeClr>
          </a:solidFill>
        </p:spPr>
        <p:txBody>
          <a:bodyPr lIns="108000" tIns="72000">
            <a:noAutofit/>
          </a:bodyPr>
          <a:lstStyle>
            <a:lvl1pPr marL="0" indent="0">
              <a:buFontTx/>
              <a:buNone/>
              <a:defRPr sz="1400" baseline="0"/>
            </a:lvl1pPr>
            <a:lvl2pPr marL="0" indent="0">
              <a:buFontTx/>
              <a:buNone/>
              <a:defRPr sz="1600"/>
            </a:lvl2pPr>
            <a:lvl3pPr marL="0" indent="0">
              <a:buFontTx/>
              <a:buNone/>
              <a:defRPr/>
            </a:lvl3pPr>
          </a:lstStyle>
          <a:p>
            <a:pPr lvl="0"/>
            <a:r>
              <a:rPr lang="de-DE" dirty="0"/>
              <a:t>Text </a:t>
            </a:r>
          </a:p>
        </p:txBody>
      </p:sp>
      <p:sp>
        <p:nvSpPr>
          <p:cNvPr id="6" name="Textplatzhalter 16"/>
          <p:cNvSpPr>
            <a:spLocks noGrp="1"/>
          </p:cNvSpPr>
          <p:nvPr>
            <p:ph type="body" sz="quarter" idx="17" hasCustomPrompt="1"/>
          </p:nvPr>
        </p:nvSpPr>
        <p:spPr>
          <a:xfrm>
            <a:off x="719138" y="2149200"/>
            <a:ext cx="2457428" cy="455046"/>
          </a:xfrm>
          <a:prstGeom prst="rect">
            <a:avLst/>
          </a:prstGeom>
          <a:solidFill>
            <a:schemeClr val="accent1"/>
          </a:solidFill>
        </p:spPr>
        <p:txBody>
          <a:bodyPr anchor="ctr" anchorCtr="0">
            <a:noAutofit/>
          </a:bodyPr>
          <a:lstStyle>
            <a:lvl1pPr marL="0" indent="0" algn="ctr">
              <a:buNone/>
              <a:defRPr sz="1400" b="1" baseline="0">
                <a:solidFill>
                  <a:schemeClr val="bg1"/>
                </a:solidFill>
              </a:defRPr>
            </a:lvl1pPr>
          </a:lstStyle>
          <a:p>
            <a:pPr lvl="0"/>
            <a:r>
              <a:rPr lang="de-DE" dirty="0"/>
              <a:t>Überschrift</a:t>
            </a:r>
          </a:p>
        </p:txBody>
      </p:sp>
      <p:sp>
        <p:nvSpPr>
          <p:cNvPr id="8" name="Textplatzhalter 11"/>
          <p:cNvSpPr>
            <a:spLocks noGrp="1"/>
          </p:cNvSpPr>
          <p:nvPr>
            <p:ph type="body" sz="quarter" idx="18" hasCustomPrompt="1"/>
          </p:nvPr>
        </p:nvSpPr>
        <p:spPr>
          <a:xfrm>
            <a:off x="3397261" y="2149200"/>
            <a:ext cx="2448272" cy="3384438"/>
          </a:xfrm>
          <a:prstGeom prst="rect">
            <a:avLst/>
          </a:prstGeom>
          <a:solidFill>
            <a:schemeClr val="bg1">
              <a:lumMod val="95000"/>
            </a:schemeClr>
          </a:solidFill>
        </p:spPr>
        <p:txBody>
          <a:bodyPr lIns="72000" tIns="72000">
            <a:noAutofit/>
          </a:bodyPr>
          <a:lstStyle>
            <a:lvl1pPr marL="0" marR="0" indent="0" algn="l" defTabSz="914400" rtl="0" eaLnBrk="1" fontAlgn="auto" latinLnBrk="0" hangingPunct="1">
              <a:lnSpc>
                <a:spcPct val="90000"/>
              </a:lnSpc>
              <a:spcBef>
                <a:spcPts val="1000"/>
              </a:spcBef>
              <a:spcAft>
                <a:spcPts val="0"/>
              </a:spcAft>
              <a:buClr>
                <a:srgbClr val="FF0000"/>
              </a:buClr>
              <a:buSzTx/>
              <a:buFontTx/>
              <a:buNone/>
              <a:tabLst/>
              <a:defRPr sz="1400" baseline="0"/>
            </a:lvl1pPr>
            <a:lvl2pPr marL="0" indent="0">
              <a:buFontTx/>
              <a:buNone/>
              <a:defRPr sz="1600"/>
            </a:lvl2pPr>
            <a:lvl3pPr marL="0" indent="0">
              <a:buFontTx/>
              <a:buNone/>
              <a:defRPr/>
            </a:lvl3pPr>
          </a:lstStyle>
          <a:p>
            <a:pPr lvl="0"/>
            <a:r>
              <a:rPr lang="de-DE" dirty="0"/>
              <a:t>Text </a:t>
            </a:r>
          </a:p>
        </p:txBody>
      </p:sp>
      <p:sp>
        <p:nvSpPr>
          <p:cNvPr id="9" name="Textplatzhalter 16"/>
          <p:cNvSpPr>
            <a:spLocks noGrp="1"/>
          </p:cNvSpPr>
          <p:nvPr>
            <p:ph type="body" sz="quarter" idx="19" hasCustomPrompt="1"/>
          </p:nvPr>
        </p:nvSpPr>
        <p:spPr>
          <a:xfrm>
            <a:off x="3397261" y="2149200"/>
            <a:ext cx="2457428" cy="455046"/>
          </a:xfrm>
          <a:prstGeom prst="rect">
            <a:avLst/>
          </a:prstGeom>
          <a:solidFill>
            <a:schemeClr val="accent2"/>
          </a:solidFill>
        </p:spPr>
        <p:txBody>
          <a:bodyPr anchor="ctr" anchorCtr="0">
            <a:noAutofit/>
          </a:bodyPr>
          <a:lstStyle>
            <a:lvl1pPr marL="0" indent="0" algn="ctr">
              <a:buNone/>
              <a:defRPr sz="1400" b="1" baseline="0">
                <a:solidFill>
                  <a:schemeClr val="bg1"/>
                </a:solidFill>
              </a:defRPr>
            </a:lvl1pPr>
          </a:lstStyle>
          <a:p>
            <a:pPr lvl="0"/>
            <a:r>
              <a:rPr lang="de-DE" dirty="0"/>
              <a:t>Überschrift</a:t>
            </a:r>
          </a:p>
        </p:txBody>
      </p:sp>
      <p:sp>
        <p:nvSpPr>
          <p:cNvPr id="10" name="Textplatzhalter 11"/>
          <p:cNvSpPr>
            <a:spLocks noGrp="1"/>
          </p:cNvSpPr>
          <p:nvPr>
            <p:ph type="body" sz="quarter" idx="20" hasCustomPrompt="1"/>
          </p:nvPr>
        </p:nvSpPr>
        <p:spPr>
          <a:xfrm>
            <a:off x="6075385" y="2149200"/>
            <a:ext cx="2448272" cy="3384438"/>
          </a:xfrm>
          <a:prstGeom prst="rect">
            <a:avLst/>
          </a:prstGeom>
          <a:solidFill>
            <a:schemeClr val="bg1">
              <a:lumMod val="95000"/>
            </a:schemeClr>
          </a:solidFill>
        </p:spPr>
        <p:txBody>
          <a:bodyPr lIns="72000" tIns="72000">
            <a:noAutofit/>
          </a:bodyPr>
          <a:lstStyle>
            <a:lvl1pPr marL="0" marR="0" indent="0" algn="l" defTabSz="914400" rtl="0" eaLnBrk="1" fontAlgn="auto" latinLnBrk="0" hangingPunct="1">
              <a:lnSpc>
                <a:spcPct val="90000"/>
              </a:lnSpc>
              <a:spcBef>
                <a:spcPts val="1000"/>
              </a:spcBef>
              <a:spcAft>
                <a:spcPts val="0"/>
              </a:spcAft>
              <a:buClr>
                <a:srgbClr val="FF0000"/>
              </a:buClr>
              <a:buSzTx/>
              <a:buFontTx/>
              <a:buNone/>
              <a:tabLst/>
              <a:defRPr sz="1400" baseline="0"/>
            </a:lvl1pPr>
            <a:lvl2pPr marL="0" indent="0">
              <a:buFontTx/>
              <a:buNone/>
              <a:defRPr sz="1600"/>
            </a:lvl2pPr>
            <a:lvl3pPr marL="0" indent="0">
              <a:buFontTx/>
              <a:buNone/>
              <a:defRPr/>
            </a:lvl3pPr>
          </a:lstStyle>
          <a:p>
            <a:pPr lvl="0"/>
            <a:r>
              <a:rPr lang="de-DE" dirty="0"/>
              <a:t>Text </a:t>
            </a:r>
          </a:p>
        </p:txBody>
      </p:sp>
      <p:sp>
        <p:nvSpPr>
          <p:cNvPr id="11" name="Textplatzhalter 16"/>
          <p:cNvSpPr>
            <a:spLocks noGrp="1"/>
          </p:cNvSpPr>
          <p:nvPr>
            <p:ph type="body" sz="quarter" idx="21" hasCustomPrompt="1"/>
          </p:nvPr>
        </p:nvSpPr>
        <p:spPr>
          <a:xfrm>
            <a:off x="6075385" y="2149200"/>
            <a:ext cx="2457428" cy="455046"/>
          </a:xfrm>
          <a:prstGeom prst="rect">
            <a:avLst/>
          </a:prstGeom>
          <a:solidFill>
            <a:schemeClr val="accent6"/>
          </a:solidFill>
        </p:spPr>
        <p:txBody>
          <a:bodyPr anchor="ctr" anchorCtr="0">
            <a:noAutofit/>
          </a:bodyPr>
          <a:lstStyle>
            <a:lvl1pPr marL="0" indent="0" algn="ctr">
              <a:buNone/>
              <a:defRPr sz="1400" b="1" baseline="0">
                <a:solidFill>
                  <a:schemeClr val="bg1"/>
                </a:solidFill>
              </a:defRPr>
            </a:lvl1pPr>
          </a:lstStyle>
          <a:p>
            <a:pPr lvl="0"/>
            <a:r>
              <a:rPr lang="de-DE" dirty="0"/>
              <a:t>Überschrift</a:t>
            </a:r>
          </a:p>
        </p:txBody>
      </p:sp>
      <p:sp>
        <p:nvSpPr>
          <p:cNvPr id="12" name="Titel 1"/>
          <p:cNvSpPr txBox="1">
            <a:spLocks/>
          </p:cNvSpPr>
          <p:nvPr userDrawn="1"/>
        </p:nvSpPr>
        <p:spPr>
          <a:xfrm>
            <a:off x="432000" y="122400"/>
            <a:ext cx="6697178" cy="468313"/>
          </a:xfrm>
          <a:prstGeom prst="rect">
            <a:avLst/>
          </a:prstGeom>
        </p:spPr>
        <p:txBody>
          <a:bodyPr vert="horz" lIns="0" tIns="93600" rIns="91440" bIns="0" rtlCol="0" anchor="ctr" anchorCtr="0">
            <a:noAutofit/>
          </a:bodyPr>
          <a:lstStyle>
            <a:lvl1pPr algn="l" defTabSz="914400" rtl="0" eaLnBrk="1" latinLnBrk="0" hangingPunct="1">
              <a:lnSpc>
                <a:spcPct val="90000"/>
              </a:lnSpc>
              <a:spcBef>
                <a:spcPct val="0"/>
              </a:spcBef>
              <a:buNone/>
              <a:defRPr sz="2000" b="1" kern="1200" baseline="0">
                <a:solidFill>
                  <a:srgbClr val="FF0000"/>
                </a:solidFill>
                <a:latin typeface="+mj-lt"/>
                <a:ea typeface="+mj-ea"/>
                <a:cs typeface="+mj-cs"/>
              </a:defRPr>
            </a:lvl1pPr>
          </a:lstStyle>
          <a:p>
            <a:r>
              <a:rPr lang="de-DE" dirty="0"/>
              <a:t>Kapitel, Stichzeile oder 1-zeiliger Seitentitel</a:t>
            </a:r>
          </a:p>
        </p:txBody>
      </p:sp>
    </p:spTree>
    <p:extLst>
      <p:ext uri="{BB962C8B-B14F-4D97-AF65-F5344CB8AC3E}">
        <p14:creationId xmlns:p14="http://schemas.microsoft.com/office/powerpoint/2010/main" val="2415606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ichworte und Erläuterung">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a:t>Kapitel, Stichzeile oder 1-zeiliger Seitentitel</a:t>
            </a:r>
          </a:p>
        </p:txBody>
      </p:sp>
      <p:sp>
        <p:nvSpPr>
          <p:cNvPr id="4" name="Foliennummernplatzhalter 3"/>
          <p:cNvSpPr>
            <a:spLocks noGrp="1"/>
          </p:cNvSpPr>
          <p:nvPr>
            <p:ph type="sldNum" sz="quarter" idx="11"/>
          </p:nvPr>
        </p:nvSpPr>
        <p:spPr/>
        <p:txBody>
          <a:bodyPr/>
          <a:lstStyle/>
          <a:p>
            <a:fld id="{9B2D2253-2F85-404A-85AF-A094A6F488C8}" type="slidenum">
              <a:rPr lang="de-DE" smtClean="0"/>
              <a:pPr/>
              <a:t>‹Nr.›</a:t>
            </a:fld>
            <a:endParaRPr lang="de-DE" dirty="0"/>
          </a:p>
        </p:txBody>
      </p:sp>
      <p:sp>
        <p:nvSpPr>
          <p:cNvPr id="6" name="Textplatzhalter 5"/>
          <p:cNvSpPr>
            <a:spLocks noGrp="1"/>
          </p:cNvSpPr>
          <p:nvPr>
            <p:ph type="body" sz="quarter" idx="12" hasCustomPrompt="1"/>
          </p:nvPr>
        </p:nvSpPr>
        <p:spPr>
          <a:xfrm flipH="1">
            <a:off x="756000" y="2133600"/>
            <a:ext cx="2412704" cy="575320"/>
          </a:xfrm>
        </p:spPr>
        <p:txBody>
          <a:bodyPr>
            <a:noAutofit/>
          </a:bodyPr>
          <a:lstStyle>
            <a:lvl1pPr marL="0" indent="0">
              <a:buNone/>
              <a:defRPr sz="1600" b="1" baseline="0">
                <a:solidFill>
                  <a:srgbClr val="FF0000"/>
                </a:solidFill>
              </a:defRPr>
            </a:lvl1pPr>
          </a:lstStyle>
          <a:p>
            <a:pPr lvl="0"/>
            <a:r>
              <a:rPr lang="de-DE"/>
              <a:t>Stichwort</a:t>
            </a:r>
          </a:p>
          <a:p>
            <a:pPr lvl="0"/>
            <a:endParaRPr lang="de-DE"/>
          </a:p>
        </p:txBody>
      </p:sp>
      <p:sp>
        <p:nvSpPr>
          <p:cNvPr id="7" name="Textplatzhalter 5"/>
          <p:cNvSpPr>
            <a:spLocks noGrp="1"/>
          </p:cNvSpPr>
          <p:nvPr>
            <p:ph type="body" sz="quarter" idx="13" hasCustomPrompt="1"/>
          </p:nvPr>
        </p:nvSpPr>
        <p:spPr>
          <a:xfrm flipH="1">
            <a:off x="3405048" y="2133600"/>
            <a:ext cx="5112940" cy="1296144"/>
          </a:xfrm>
        </p:spPr>
        <p:txBody>
          <a:bodyPr>
            <a:noAutofit/>
          </a:bodyPr>
          <a:lstStyle>
            <a:lvl1pPr marL="0" indent="0">
              <a:buNone/>
              <a:defRPr sz="1400" baseline="0"/>
            </a:lvl1pPr>
          </a:lstStyle>
          <a:p>
            <a:pPr lvl="0"/>
            <a:r>
              <a:rPr lang="de-DE"/>
              <a:t>Inhalt zum Stichwort</a:t>
            </a:r>
          </a:p>
        </p:txBody>
      </p:sp>
      <p:sp>
        <p:nvSpPr>
          <p:cNvPr id="8" name="Textplatzhalter 6"/>
          <p:cNvSpPr>
            <a:spLocks noGrp="1"/>
          </p:cNvSpPr>
          <p:nvPr>
            <p:ph type="body" sz="quarter" idx="15" hasCustomPrompt="1"/>
          </p:nvPr>
        </p:nvSpPr>
        <p:spPr>
          <a:xfrm>
            <a:off x="756000" y="1267200"/>
            <a:ext cx="7525269" cy="753042"/>
          </a:xfrm>
          <a:prstGeom prst="rect">
            <a:avLst/>
          </a:prstGeom>
        </p:spPr>
        <p:txBody>
          <a:bodyPr lIns="0"/>
          <a:lstStyle>
            <a:lvl1pPr marL="0" indent="0">
              <a:lnSpc>
                <a:spcPct val="100000"/>
              </a:lnSpc>
              <a:spcBef>
                <a:spcPts val="0"/>
              </a:spcBef>
              <a:buFontTx/>
              <a:buNone/>
              <a:defRPr lang="de-DE" sz="1800" b="1" kern="1200" baseline="0" dirty="0">
                <a:solidFill>
                  <a:schemeClr val="tx1"/>
                </a:solidFill>
                <a:latin typeface="+mn-lt"/>
                <a:ea typeface="+mn-ea"/>
                <a:cs typeface="+mn-cs"/>
              </a:defRPr>
            </a:lvl1pPr>
          </a:lstStyle>
          <a:p>
            <a:pPr lvl="0"/>
            <a:r>
              <a:rPr lang="de-DE"/>
              <a:t>Überschrift</a:t>
            </a:r>
            <a:endParaRPr lang="de-DE" dirty="0"/>
          </a:p>
        </p:txBody>
      </p:sp>
      <p:sp>
        <p:nvSpPr>
          <p:cNvPr id="10" name="Textplatzhalter 5"/>
          <p:cNvSpPr>
            <a:spLocks noGrp="1"/>
          </p:cNvSpPr>
          <p:nvPr>
            <p:ph type="body" sz="quarter" idx="18" hasCustomPrompt="1"/>
          </p:nvPr>
        </p:nvSpPr>
        <p:spPr>
          <a:xfrm flipH="1">
            <a:off x="756000" y="3537441"/>
            <a:ext cx="2412704" cy="575320"/>
          </a:xfrm>
        </p:spPr>
        <p:txBody>
          <a:bodyPr>
            <a:noAutofit/>
          </a:bodyPr>
          <a:lstStyle>
            <a:lvl1pPr marL="0" indent="0">
              <a:buNone/>
              <a:defRPr sz="1600" b="1" baseline="0">
                <a:solidFill>
                  <a:srgbClr val="FF0000"/>
                </a:solidFill>
              </a:defRPr>
            </a:lvl1pPr>
          </a:lstStyle>
          <a:p>
            <a:pPr lvl="0"/>
            <a:r>
              <a:rPr lang="de-DE"/>
              <a:t>Stichwort</a:t>
            </a:r>
          </a:p>
          <a:p>
            <a:pPr lvl="0"/>
            <a:endParaRPr lang="de-DE"/>
          </a:p>
        </p:txBody>
      </p:sp>
      <p:sp>
        <p:nvSpPr>
          <p:cNvPr id="11" name="Textplatzhalter 5"/>
          <p:cNvSpPr>
            <a:spLocks noGrp="1"/>
          </p:cNvSpPr>
          <p:nvPr>
            <p:ph type="body" sz="quarter" idx="19" hasCustomPrompt="1"/>
          </p:nvPr>
        </p:nvSpPr>
        <p:spPr>
          <a:xfrm flipH="1">
            <a:off x="3419873" y="3537441"/>
            <a:ext cx="5112940" cy="1296144"/>
          </a:xfrm>
        </p:spPr>
        <p:txBody>
          <a:bodyPr>
            <a:noAutofit/>
          </a:bodyPr>
          <a:lstStyle>
            <a:lvl1pPr marL="0" indent="0">
              <a:buNone/>
              <a:defRPr sz="1400" baseline="0"/>
            </a:lvl1pPr>
          </a:lstStyle>
          <a:p>
            <a:pPr lvl="0"/>
            <a:r>
              <a:rPr lang="de-DE"/>
              <a:t>Inhalt zum Stichwort</a:t>
            </a:r>
          </a:p>
        </p:txBody>
      </p:sp>
      <p:sp>
        <p:nvSpPr>
          <p:cNvPr id="12" name="Textplatzhalter 5"/>
          <p:cNvSpPr>
            <a:spLocks noGrp="1"/>
          </p:cNvSpPr>
          <p:nvPr>
            <p:ph type="body" sz="quarter" idx="20" hasCustomPrompt="1"/>
          </p:nvPr>
        </p:nvSpPr>
        <p:spPr>
          <a:xfrm flipH="1">
            <a:off x="756000" y="4952278"/>
            <a:ext cx="2412704" cy="575320"/>
          </a:xfrm>
        </p:spPr>
        <p:txBody>
          <a:bodyPr>
            <a:noAutofit/>
          </a:bodyPr>
          <a:lstStyle>
            <a:lvl1pPr marL="0" indent="0">
              <a:buNone/>
              <a:defRPr sz="1600" b="1" baseline="0">
                <a:solidFill>
                  <a:srgbClr val="FF0000"/>
                </a:solidFill>
              </a:defRPr>
            </a:lvl1pPr>
          </a:lstStyle>
          <a:p>
            <a:pPr lvl="0"/>
            <a:r>
              <a:rPr lang="de-DE"/>
              <a:t>Stichwort</a:t>
            </a:r>
          </a:p>
          <a:p>
            <a:pPr lvl="0"/>
            <a:endParaRPr lang="de-DE"/>
          </a:p>
        </p:txBody>
      </p:sp>
      <p:sp>
        <p:nvSpPr>
          <p:cNvPr id="13" name="Textplatzhalter 5"/>
          <p:cNvSpPr>
            <a:spLocks noGrp="1"/>
          </p:cNvSpPr>
          <p:nvPr>
            <p:ph type="body" sz="quarter" idx="21" hasCustomPrompt="1"/>
          </p:nvPr>
        </p:nvSpPr>
        <p:spPr>
          <a:xfrm flipH="1">
            <a:off x="3405048" y="4952278"/>
            <a:ext cx="5112940" cy="1296144"/>
          </a:xfrm>
        </p:spPr>
        <p:txBody>
          <a:bodyPr>
            <a:noAutofit/>
          </a:bodyPr>
          <a:lstStyle>
            <a:lvl1pPr marL="0" indent="0">
              <a:buNone/>
              <a:defRPr sz="1400" baseline="0"/>
            </a:lvl1pPr>
          </a:lstStyle>
          <a:p>
            <a:pPr lvl="0"/>
            <a:r>
              <a:rPr lang="de-DE"/>
              <a:t>Inhalt zum Stichwort</a:t>
            </a:r>
          </a:p>
        </p:txBody>
      </p:sp>
    </p:spTree>
    <p:extLst>
      <p:ext uri="{BB962C8B-B14F-4D97-AF65-F5344CB8AC3E}">
        <p14:creationId xmlns:p14="http://schemas.microsoft.com/office/powerpoint/2010/main" val="2762438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extLst mod="1">
    <p:ext uri="{DCECCB84-F9BA-43D5-87BE-67443E8EF086}">
      <p15:sldGuideLst xmlns:p15="http://schemas.microsoft.com/office/powerpoint/2012/main">
        <p15:guide id="1" pos="288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Zitat ganzseitig ">
    <p:spTree>
      <p:nvGrpSpPr>
        <p:cNvPr id="1" name=""/>
        <p:cNvGrpSpPr/>
        <p:nvPr/>
      </p:nvGrpSpPr>
      <p:grpSpPr>
        <a:xfrm>
          <a:off x="0" y="0"/>
          <a:ext cx="0" cy="0"/>
          <a:chOff x="0" y="0"/>
          <a:chExt cx="0" cy="0"/>
        </a:xfrm>
      </p:grpSpPr>
      <p:pic>
        <p:nvPicPr>
          <p:cNvPr id="12" name="Grafik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flipV="1">
            <a:off x="0" y="4005062"/>
            <a:ext cx="9144000" cy="2852938"/>
          </a:xfrm>
          <a:prstGeom prst="rect">
            <a:avLst/>
          </a:prstGeom>
          <a:effectLst/>
        </p:spPr>
      </p:pic>
      <p:sp>
        <p:nvSpPr>
          <p:cNvPr id="34" name="Textplatzhalter 33"/>
          <p:cNvSpPr>
            <a:spLocks noGrp="1"/>
          </p:cNvSpPr>
          <p:nvPr>
            <p:ph type="body" sz="quarter" idx="13" hasCustomPrompt="1"/>
          </p:nvPr>
        </p:nvSpPr>
        <p:spPr>
          <a:xfrm>
            <a:off x="1727684" y="1830399"/>
            <a:ext cx="5076564" cy="1836204"/>
          </a:xfrm>
          <a:prstGeom prst="rect">
            <a:avLst/>
          </a:prstGeom>
        </p:spPr>
        <p:txBody>
          <a:bodyPr lIns="0"/>
          <a:lstStyle>
            <a:lvl1pPr marL="0" indent="0">
              <a:lnSpc>
                <a:spcPct val="125000"/>
              </a:lnSpc>
              <a:spcBef>
                <a:spcPts val="0"/>
              </a:spcBef>
              <a:buFontTx/>
              <a:buNone/>
              <a:defRPr sz="2000" b="1" i="1" baseline="0">
                <a:solidFill>
                  <a:schemeClr val="tx1"/>
                </a:solidFill>
              </a:defRPr>
            </a:lvl1pPr>
          </a:lstStyle>
          <a:p>
            <a:pPr lvl="0"/>
            <a:r>
              <a:rPr lang="de-DE" dirty="0"/>
              <a:t>„Ein wichtiges Zitat kann durchaus allein auf einer Folie stehen. </a:t>
            </a:r>
            <a:br>
              <a:rPr lang="de-DE" dirty="0"/>
            </a:br>
            <a:r>
              <a:rPr lang="de-DE" dirty="0"/>
              <a:t>Ist es gefunden, muss es nur noch hier eingefügt werden.“</a:t>
            </a:r>
          </a:p>
        </p:txBody>
      </p:sp>
      <p:sp>
        <p:nvSpPr>
          <p:cNvPr id="5" name="Textplatzhalter 4"/>
          <p:cNvSpPr>
            <a:spLocks noGrp="1"/>
          </p:cNvSpPr>
          <p:nvPr>
            <p:ph type="body" sz="quarter" idx="15" hasCustomPrompt="1"/>
          </p:nvPr>
        </p:nvSpPr>
        <p:spPr>
          <a:xfrm flipH="1">
            <a:off x="3239852" y="3805855"/>
            <a:ext cx="3564396" cy="398413"/>
          </a:xfrm>
          <a:prstGeom prst="rect">
            <a:avLst/>
          </a:prstGeom>
        </p:spPr>
        <p:txBody>
          <a:bodyPr/>
          <a:lstStyle>
            <a:lvl1pPr marL="0" indent="0">
              <a:buNone/>
              <a:defRPr sz="1600" i="1" baseline="0"/>
            </a:lvl1pPr>
            <a:lvl2pPr>
              <a:defRPr/>
            </a:lvl2pPr>
            <a:lvl3pPr>
              <a:defRPr/>
            </a:lvl3pPr>
            <a:lvl4pPr>
              <a:defRPr/>
            </a:lvl4pPr>
          </a:lstStyle>
          <a:p>
            <a:pPr lvl="0"/>
            <a:r>
              <a:rPr lang="de-DE" dirty="0"/>
              <a:t>Vorname Name, Funktion und </a:t>
            </a:r>
            <a:r>
              <a:rPr lang="de-DE"/>
              <a:t>Jahr  </a:t>
            </a:r>
            <a:endParaRPr lang="de-DE" dirty="0"/>
          </a:p>
          <a:p>
            <a:pPr lvl="0"/>
            <a:endParaRPr lang="de-DE" dirty="0"/>
          </a:p>
        </p:txBody>
      </p:sp>
      <p:pic>
        <p:nvPicPr>
          <p:cNvPr id="8" name="Grafik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06400" y="111600"/>
            <a:ext cx="1868400" cy="735683"/>
          </a:xfrm>
          <a:prstGeom prst="rect">
            <a:avLst/>
          </a:prstGeom>
        </p:spPr>
      </p:pic>
    </p:spTree>
    <p:extLst>
      <p:ext uri="{BB962C8B-B14F-4D97-AF65-F5344CB8AC3E}">
        <p14:creationId xmlns:p14="http://schemas.microsoft.com/office/powerpoint/2010/main" val="2104177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extLst mod="1">
    <p:ext uri="{DCECCB84-F9BA-43D5-87BE-67443E8EF086}">
      <p15:sldGuideLst xmlns:p15="http://schemas.microsoft.com/office/powerpoint/2012/main">
        <p15:guide id="1" orient="horz" pos="1389">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Abschnittsfolie zur Strukturierung ">
    <p:spTree>
      <p:nvGrpSpPr>
        <p:cNvPr id="1" name=""/>
        <p:cNvGrpSpPr/>
        <p:nvPr/>
      </p:nvGrpSpPr>
      <p:grpSpPr>
        <a:xfrm>
          <a:off x="0" y="0"/>
          <a:ext cx="0" cy="0"/>
          <a:chOff x="0" y="0"/>
          <a:chExt cx="0" cy="0"/>
        </a:xfrm>
      </p:grpSpPr>
      <p:pic>
        <p:nvPicPr>
          <p:cNvPr id="12" name="Grafik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flipV="1">
            <a:off x="0" y="4005062"/>
            <a:ext cx="9144000" cy="2852938"/>
          </a:xfrm>
          <a:prstGeom prst="rect">
            <a:avLst/>
          </a:prstGeom>
          <a:effectLst/>
        </p:spPr>
      </p:pic>
      <p:sp>
        <p:nvSpPr>
          <p:cNvPr id="34" name="Textplatzhalter 33"/>
          <p:cNvSpPr>
            <a:spLocks noGrp="1"/>
          </p:cNvSpPr>
          <p:nvPr>
            <p:ph type="body" sz="quarter" idx="13" hasCustomPrompt="1"/>
          </p:nvPr>
        </p:nvSpPr>
        <p:spPr>
          <a:xfrm>
            <a:off x="2411760" y="2348880"/>
            <a:ext cx="5076564" cy="1836204"/>
          </a:xfrm>
          <a:prstGeom prst="rect">
            <a:avLst/>
          </a:prstGeom>
        </p:spPr>
        <p:txBody>
          <a:bodyPr lIns="0">
            <a:noAutofit/>
          </a:bodyPr>
          <a:lstStyle>
            <a:lvl1pPr marL="0" indent="0">
              <a:lnSpc>
                <a:spcPct val="100000"/>
              </a:lnSpc>
              <a:spcBef>
                <a:spcPts val="0"/>
              </a:spcBef>
              <a:buFontTx/>
              <a:buNone/>
              <a:defRPr sz="3600" b="1" baseline="0">
                <a:solidFill>
                  <a:schemeClr val="tx1"/>
                </a:solidFill>
              </a:defRPr>
            </a:lvl1pPr>
          </a:lstStyle>
          <a:p>
            <a:pPr lvl="0"/>
            <a:r>
              <a:rPr lang="de-DE" dirty="0"/>
              <a:t>Zwischentitel</a:t>
            </a:r>
            <a:r>
              <a:rPr lang="de-DE"/>
              <a:t/>
            </a:r>
            <a:br>
              <a:rPr lang="de-DE"/>
            </a:br>
            <a:r>
              <a:rPr lang="de-DE"/>
              <a:t>zur </a:t>
            </a:r>
            <a:r>
              <a:rPr lang="de-DE" dirty="0"/>
              <a:t>Strukturierung der Präsentation</a:t>
            </a:r>
          </a:p>
        </p:txBody>
      </p:sp>
      <p:sp>
        <p:nvSpPr>
          <p:cNvPr id="3" name="Textplatzhalter 2"/>
          <p:cNvSpPr>
            <a:spLocks noGrp="1"/>
          </p:cNvSpPr>
          <p:nvPr>
            <p:ph type="body" sz="quarter" idx="14" hasCustomPrompt="1"/>
          </p:nvPr>
        </p:nvSpPr>
        <p:spPr>
          <a:xfrm>
            <a:off x="652457" y="767850"/>
            <a:ext cx="1327255" cy="1440507"/>
          </a:xfrm>
          <a:prstGeom prst="rect">
            <a:avLst/>
          </a:prstGeom>
        </p:spPr>
        <p:txBody>
          <a:bodyPr lIns="0">
            <a:noAutofit/>
          </a:bodyPr>
          <a:lstStyle>
            <a:lvl1pPr marL="0" indent="0">
              <a:buFontTx/>
              <a:buNone/>
              <a:defRPr sz="9600" b="1">
                <a:solidFill>
                  <a:srgbClr val="FF0000"/>
                </a:solidFill>
                <a:latin typeface="Segoe UI" panose="020B0502040204020203" pitchFamily="34" charset="0"/>
                <a:ea typeface="Segoe UI Black" panose="020B0A02040204020203" pitchFamily="34" charset="0"/>
                <a:cs typeface="Segoe UI" panose="020B0502040204020203" pitchFamily="34" charset="0"/>
              </a:defRPr>
            </a:lvl1pPr>
          </a:lstStyle>
          <a:p>
            <a:pPr lvl="0"/>
            <a:r>
              <a:rPr lang="de-DE" dirty="0"/>
              <a:t>1</a:t>
            </a:r>
          </a:p>
        </p:txBody>
      </p:sp>
      <p:pic>
        <p:nvPicPr>
          <p:cNvPr id="8" name="Grafik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06400" y="111600"/>
            <a:ext cx="1868400" cy="735683"/>
          </a:xfrm>
          <a:prstGeom prst="rect">
            <a:avLst/>
          </a:prstGeom>
        </p:spPr>
      </p:pic>
    </p:spTree>
    <p:extLst>
      <p:ext uri="{BB962C8B-B14F-4D97-AF65-F5344CB8AC3E}">
        <p14:creationId xmlns:p14="http://schemas.microsoft.com/office/powerpoint/2010/main" val="1325636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extLst mod="1">
    <p:ext uri="{DCECCB84-F9BA-43D5-87BE-67443E8EF086}">
      <p15:sldGuideLst xmlns:p15="http://schemas.microsoft.com/office/powerpoint/2012/main">
        <p15:guide id="1" orient="horz" pos="1389">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Schlussfolie und Ansprechpartner/innen">
    <p:spTree>
      <p:nvGrpSpPr>
        <p:cNvPr id="1" name=""/>
        <p:cNvGrpSpPr/>
        <p:nvPr/>
      </p:nvGrpSpPr>
      <p:grpSpPr>
        <a:xfrm>
          <a:off x="0" y="0"/>
          <a:ext cx="0" cy="0"/>
          <a:chOff x="0" y="0"/>
          <a:chExt cx="0" cy="0"/>
        </a:xfrm>
      </p:grpSpPr>
      <p:pic>
        <p:nvPicPr>
          <p:cNvPr id="12" name="Grafik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flipV="1">
            <a:off x="0" y="4005062"/>
            <a:ext cx="9144000" cy="2852938"/>
          </a:xfrm>
          <a:prstGeom prst="rect">
            <a:avLst/>
          </a:prstGeom>
          <a:effectLst/>
        </p:spPr>
      </p:pic>
      <p:pic>
        <p:nvPicPr>
          <p:cNvPr id="2" name="Grafik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3508" y="1378181"/>
            <a:ext cx="9144000" cy="2806903"/>
          </a:xfrm>
          <a:prstGeom prst="rect">
            <a:avLst/>
          </a:prstGeom>
        </p:spPr>
      </p:pic>
      <p:sp>
        <p:nvSpPr>
          <p:cNvPr id="7" name="Inhaltsplatzhalter 6"/>
          <p:cNvSpPr>
            <a:spLocks noGrp="1"/>
          </p:cNvSpPr>
          <p:nvPr>
            <p:ph sz="quarter" idx="16" hasCustomPrompt="1"/>
          </p:nvPr>
        </p:nvSpPr>
        <p:spPr>
          <a:xfrm>
            <a:off x="755650" y="5346700"/>
            <a:ext cx="7416800" cy="962025"/>
          </a:xfrm>
        </p:spPr>
        <p:txBody>
          <a:bodyPr>
            <a:normAutofit/>
          </a:bodyPr>
          <a:lstStyle>
            <a:lvl1pPr marL="0" indent="0">
              <a:buFontTx/>
              <a:buNone/>
              <a:defRPr sz="1200" baseline="0"/>
            </a:lvl1pPr>
            <a:lvl2pPr marL="445125" indent="0">
              <a:buFontTx/>
              <a:buNone/>
              <a:defRPr/>
            </a:lvl2pPr>
            <a:lvl3pPr marL="893763" indent="0">
              <a:buFontTx/>
              <a:buNone/>
              <a:defRPr/>
            </a:lvl3pPr>
            <a:lvl4pPr marL="1254488" indent="0">
              <a:buFontTx/>
              <a:buNone/>
              <a:defRPr/>
            </a:lvl4pPr>
            <a:lvl5pPr marL="1591600" indent="0">
              <a:buFontTx/>
              <a:buNone/>
              <a:defRPr/>
            </a:lvl5pPr>
          </a:lstStyle>
          <a:p>
            <a:pPr lvl="0"/>
            <a:r>
              <a:rPr lang="de-DE"/>
              <a:t>hier eintragen</a:t>
            </a:r>
          </a:p>
        </p:txBody>
      </p:sp>
      <p:sp>
        <p:nvSpPr>
          <p:cNvPr id="4" name="Textplatzhalter 3"/>
          <p:cNvSpPr>
            <a:spLocks noGrp="1"/>
          </p:cNvSpPr>
          <p:nvPr>
            <p:ph type="body" sz="quarter" idx="15" hasCustomPrompt="1"/>
          </p:nvPr>
        </p:nvSpPr>
        <p:spPr>
          <a:xfrm>
            <a:off x="753730" y="5084887"/>
            <a:ext cx="2664792" cy="262148"/>
          </a:xfrm>
        </p:spPr>
        <p:txBody>
          <a:bodyPr>
            <a:normAutofit/>
          </a:bodyPr>
          <a:lstStyle>
            <a:lvl1pPr marL="0" indent="0">
              <a:buFontTx/>
              <a:buNone/>
              <a:defRPr sz="1200" b="1"/>
            </a:lvl1pPr>
          </a:lstStyle>
          <a:p>
            <a:pPr lvl="0"/>
            <a:r>
              <a:rPr lang="de-DE"/>
              <a:t>Ansprechpartner/-innen:</a:t>
            </a:r>
          </a:p>
        </p:txBody>
      </p:sp>
      <p:pic>
        <p:nvPicPr>
          <p:cNvPr id="8" name="Grafik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106400" y="111600"/>
            <a:ext cx="1868400" cy="735683"/>
          </a:xfrm>
          <a:prstGeom prst="rect">
            <a:avLst/>
          </a:prstGeom>
        </p:spPr>
      </p:pic>
    </p:spTree>
    <p:extLst>
      <p:ext uri="{BB962C8B-B14F-4D97-AF65-F5344CB8AC3E}">
        <p14:creationId xmlns:p14="http://schemas.microsoft.com/office/powerpoint/2010/main" val="3509997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extLst mod="1">
    <p:ext uri="{DCECCB84-F9BA-43D5-87BE-67443E8EF086}">
      <p15:sldGuideLst xmlns:p15="http://schemas.microsoft.com/office/powerpoint/2012/main">
        <p15:guide id="1" orient="horz" pos="1389">
          <p15:clr>
            <a:srgbClr val="FBAE40"/>
          </p15:clr>
        </p15:guide>
        <p15:guide id="2" orient="horz" pos="1752" userDrawn="1">
          <p15:clr>
            <a:srgbClr val="FBAE40"/>
          </p15:clr>
        </p15:guide>
        <p15:guide id="3" orient="horz" pos="2251"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ere Folie ">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a:t>Kapitel, Stichzeile oder 1-zeiliger Seitentitel</a:t>
            </a:r>
          </a:p>
        </p:txBody>
      </p:sp>
      <p:sp>
        <p:nvSpPr>
          <p:cNvPr id="4" name="Foliennummernplatzhalter 3"/>
          <p:cNvSpPr>
            <a:spLocks noGrp="1"/>
          </p:cNvSpPr>
          <p:nvPr>
            <p:ph type="sldNum" sz="quarter" idx="11"/>
          </p:nvPr>
        </p:nvSpPr>
        <p:spPr/>
        <p:txBody>
          <a:bodyPr/>
          <a:lstStyle/>
          <a:p>
            <a:fld id="{9B2D2253-2F85-404A-85AF-A094A6F488C8}" type="slidenum">
              <a:rPr lang="de-DE" smtClean="0"/>
              <a:pPr/>
              <a:t>‹Nr.›</a:t>
            </a:fld>
            <a:endParaRPr lang="de-DE" dirty="0"/>
          </a:p>
        </p:txBody>
      </p:sp>
    </p:spTree>
    <p:extLst>
      <p:ext uri="{BB962C8B-B14F-4D97-AF65-F5344CB8AC3E}">
        <p14:creationId xmlns:p14="http://schemas.microsoft.com/office/powerpoint/2010/main" val="803320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FB_Schrift und Farbe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9B2D2253-2F85-404A-85AF-A094A6F488C8}" type="slidenum">
              <a:rPr lang="de-DE" smtClean="0"/>
              <a:t>‹Nr.›</a:t>
            </a:fld>
            <a:endParaRPr lang="de-DE" dirty="0"/>
          </a:p>
        </p:txBody>
      </p:sp>
      <p:pic>
        <p:nvPicPr>
          <p:cNvPr id="8" name="Grafik 7"/>
          <p:cNvPicPr>
            <a:picLocks noChangeAspect="1"/>
          </p:cNvPicPr>
          <p:nvPr userDrawn="1"/>
        </p:nvPicPr>
        <p:blipFill>
          <a:blip r:embed="rId2"/>
          <a:stretch>
            <a:fillRect/>
          </a:stretch>
        </p:blipFill>
        <p:spPr>
          <a:xfrm>
            <a:off x="719138" y="2384884"/>
            <a:ext cx="5407683" cy="3449225"/>
          </a:xfrm>
          <a:prstGeom prst="rect">
            <a:avLst/>
          </a:prstGeom>
          <a:solidFill>
            <a:schemeClr val="bg1"/>
          </a:solidFill>
        </p:spPr>
      </p:pic>
      <p:sp>
        <p:nvSpPr>
          <p:cNvPr id="5" name="Textfeld 4"/>
          <p:cNvSpPr txBox="1"/>
          <p:nvPr userDrawn="1"/>
        </p:nvSpPr>
        <p:spPr>
          <a:xfrm>
            <a:off x="719138" y="1268413"/>
            <a:ext cx="7813675" cy="646331"/>
          </a:xfrm>
          <a:prstGeom prst="rect">
            <a:avLst/>
          </a:prstGeom>
          <a:noFill/>
        </p:spPr>
        <p:txBody>
          <a:bodyPr wrap="square" rtlCol="0">
            <a:spAutoFit/>
          </a:bodyPr>
          <a:lstStyle/>
          <a:p>
            <a:r>
              <a:rPr lang="de-DE" b="1" dirty="0"/>
              <a:t>Schrift: Windows Segoi UI</a:t>
            </a:r>
            <a:r>
              <a:rPr lang="de-DE" b="1" baseline="0" dirty="0"/>
              <a:t/>
            </a:r>
            <a:br>
              <a:rPr lang="de-DE" b="1" baseline="0" dirty="0"/>
            </a:br>
            <a:r>
              <a:rPr lang="de-DE" b="1" baseline="0" dirty="0"/>
              <a:t>Farben: </a:t>
            </a:r>
            <a:r>
              <a:rPr lang="de-DE" b="1" dirty="0"/>
              <a:t>Office „Laufschrift“</a:t>
            </a:r>
            <a:r>
              <a:rPr lang="de-DE" b="1" baseline="0" dirty="0"/>
              <a:t> </a:t>
            </a:r>
            <a:endParaRPr lang="de-DE" b="1" dirty="0"/>
          </a:p>
        </p:txBody>
      </p:sp>
    </p:spTree>
    <p:extLst>
      <p:ext uri="{BB962C8B-B14F-4D97-AF65-F5344CB8AC3E}">
        <p14:creationId xmlns:p14="http://schemas.microsoft.com/office/powerpoint/2010/main" val="4174700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extLst mod="1">
    <p:ext uri="{DCECCB84-F9BA-43D5-87BE-67443E8EF086}">
      <p15:sldGuideLst xmlns:p15="http://schemas.microsoft.com/office/powerpoint/2012/main">
        <p15:guide id="1" orient="horz" pos="216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tartfolie ohne Bild">
    <p:spTree>
      <p:nvGrpSpPr>
        <p:cNvPr id="1" name=""/>
        <p:cNvGrpSpPr/>
        <p:nvPr/>
      </p:nvGrpSpPr>
      <p:grpSpPr>
        <a:xfrm>
          <a:off x="0" y="0"/>
          <a:ext cx="0" cy="0"/>
          <a:chOff x="0" y="0"/>
          <a:chExt cx="0" cy="0"/>
        </a:xfrm>
      </p:grpSpPr>
      <p:pic>
        <p:nvPicPr>
          <p:cNvPr id="12" name="Grafik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524195"/>
            <a:ext cx="9144000" cy="3217545"/>
          </a:xfrm>
          <a:prstGeom prst="rect">
            <a:avLst/>
          </a:prstGeom>
        </p:spPr>
      </p:pic>
      <p:sp>
        <p:nvSpPr>
          <p:cNvPr id="34" name="Textplatzhalter 33"/>
          <p:cNvSpPr>
            <a:spLocks noGrp="1"/>
          </p:cNvSpPr>
          <p:nvPr>
            <p:ph type="body" sz="quarter" idx="13" hasCustomPrompt="1"/>
          </p:nvPr>
        </p:nvSpPr>
        <p:spPr>
          <a:xfrm>
            <a:off x="756000" y="2276872"/>
            <a:ext cx="7561274" cy="936228"/>
          </a:xfrm>
          <a:prstGeom prst="rect">
            <a:avLst/>
          </a:prstGeom>
        </p:spPr>
        <p:txBody>
          <a:bodyPr lIns="0">
            <a:noAutofit/>
          </a:bodyPr>
          <a:lstStyle>
            <a:lvl1pPr marL="0" indent="0">
              <a:lnSpc>
                <a:spcPct val="100000"/>
              </a:lnSpc>
              <a:spcBef>
                <a:spcPts val="0"/>
              </a:spcBef>
              <a:buFontTx/>
              <a:buNone/>
              <a:defRPr sz="3600" b="1" baseline="0">
                <a:solidFill>
                  <a:srgbClr val="FF0000"/>
                </a:solidFill>
              </a:defRPr>
            </a:lvl1pPr>
          </a:lstStyle>
          <a:p>
            <a:pPr lvl="0"/>
            <a:r>
              <a:rPr lang="de-DE" dirty="0"/>
              <a:t>Titel der Präsentation</a:t>
            </a:r>
          </a:p>
        </p:txBody>
      </p:sp>
      <p:sp>
        <p:nvSpPr>
          <p:cNvPr id="17" name="Textplatzhalter 16"/>
          <p:cNvSpPr>
            <a:spLocks noGrp="1"/>
          </p:cNvSpPr>
          <p:nvPr>
            <p:ph type="body" sz="quarter" idx="10" hasCustomPrompt="1"/>
          </p:nvPr>
        </p:nvSpPr>
        <p:spPr>
          <a:xfrm>
            <a:off x="756000" y="4185084"/>
            <a:ext cx="4573314" cy="1511300"/>
          </a:xfrm>
          <a:prstGeom prst="rect">
            <a:avLst/>
          </a:prstGeom>
        </p:spPr>
        <p:txBody>
          <a:bodyPr lIns="0" anchor="ctr" anchorCtr="0"/>
          <a:lstStyle>
            <a:lvl1pPr marL="0" indent="0">
              <a:lnSpc>
                <a:spcPct val="120000"/>
              </a:lnSpc>
              <a:spcBef>
                <a:spcPts val="0"/>
              </a:spcBef>
              <a:spcAft>
                <a:spcPts val="2400"/>
              </a:spcAft>
              <a:buFontTx/>
              <a:buNone/>
              <a:defRPr sz="1800" b="1" baseline="0"/>
            </a:lvl1pPr>
            <a:lvl2pPr marL="0" indent="0">
              <a:buFontTx/>
              <a:buNone/>
              <a:defRPr sz="1800" b="1"/>
            </a:lvl2pPr>
            <a:lvl3pPr marL="0" indent="0">
              <a:buFontTx/>
              <a:buNone/>
              <a:defRPr sz="1800" b="1"/>
            </a:lvl3pPr>
            <a:lvl4pPr marL="0" indent="0">
              <a:buFontTx/>
              <a:buNone/>
              <a:defRPr sz="1800" b="1"/>
            </a:lvl4pPr>
            <a:lvl5pPr marL="0" indent="0">
              <a:buFontTx/>
              <a:buNone/>
              <a:defRPr sz="1800" b="1"/>
            </a:lvl5pPr>
          </a:lstStyle>
          <a:p>
            <a:pPr lvl="0"/>
            <a:r>
              <a:rPr lang="de-DE" dirty="0"/>
              <a:t>Hier können zusätzliche Informationen untergebracht werden. Drei Zeilen sind durchaus möglich.</a:t>
            </a:r>
          </a:p>
        </p:txBody>
      </p:sp>
      <p:pic>
        <p:nvPicPr>
          <p:cNvPr id="10" name="Grafik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06400" y="111600"/>
            <a:ext cx="1868400" cy="735683"/>
          </a:xfrm>
          <a:prstGeom prst="rect">
            <a:avLst/>
          </a:prstGeom>
        </p:spPr>
      </p:pic>
    </p:spTree>
    <p:extLst>
      <p:ext uri="{BB962C8B-B14F-4D97-AF65-F5344CB8AC3E}">
        <p14:creationId xmlns:p14="http://schemas.microsoft.com/office/powerpoint/2010/main" val="1035126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extLst mod="1">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1-spaltig mit Überschrif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a:t>Kapitel, Stichzeile oder 1-zeiliger Seitentitel</a:t>
            </a:r>
          </a:p>
        </p:txBody>
      </p:sp>
      <p:sp>
        <p:nvSpPr>
          <p:cNvPr id="4" name="Foliennummernplatzhalter 3"/>
          <p:cNvSpPr>
            <a:spLocks noGrp="1"/>
          </p:cNvSpPr>
          <p:nvPr>
            <p:ph type="sldNum" sz="quarter" idx="11"/>
          </p:nvPr>
        </p:nvSpPr>
        <p:spPr/>
        <p:txBody>
          <a:bodyPr/>
          <a:lstStyle/>
          <a:p>
            <a:fld id="{9B2D2253-2F85-404A-85AF-A094A6F488C8}" type="slidenum">
              <a:rPr lang="de-DE" smtClean="0"/>
              <a:pPr/>
              <a:t>‹Nr.›</a:t>
            </a:fld>
            <a:endParaRPr lang="de-DE" dirty="0"/>
          </a:p>
        </p:txBody>
      </p:sp>
      <p:sp>
        <p:nvSpPr>
          <p:cNvPr id="6" name="Textplatzhalter 5"/>
          <p:cNvSpPr>
            <a:spLocks noGrp="1"/>
          </p:cNvSpPr>
          <p:nvPr>
            <p:ph type="body" sz="quarter" idx="12"/>
          </p:nvPr>
        </p:nvSpPr>
        <p:spPr>
          <a:xfrm>
            <a:off x="756001" y="2149200"/>
            <a:ext cx="7776812" cy="4175125"/>
          </a:xfrm>
        </p:spPr>
        <p:txBody>
          <a:bodyPr>
            <a:no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Textplatzhalter 6"/>
          <p:cNvSpPr>
            <a:spLocks noGrp="1"/>
          </p:cNvSpPr>
          <p:nvPr>
            <p:ph type="body" sz="quarter" idx="14" hasCustomPrompt="1"/>
          </p:nvPr>
        </p:nvSpPr>
        <p:spPr>
          <a:xfrm>
            <a:off x="756000" y="1268413"/>
            <a:ext cx="6696000" cy="468000"/>
          </a:xfrm>
          <a:prstGeom prst="rect">
            <a:avLst/>
          </a:prstGeom>
        </p:spPr>
        <p:txBody>
          <a:bodyPr lIns="0">
            <a:noAutofit/>
          </a:bodyPr>
          <a:lstStyle>
            <a:lvl1pPr marL="0" indent="0">
              <a:lnSpc>
                <a:spcPct val="100000"/>
              </a:lnSpc>
              <a:spcBef>
                <a:spcPts val="0"/>
              </a:spcBef>
              <a:buFontTx/>
              <a:buNone/>
              <a:defRPr sz="1800" b="1" baseline="0"/>
            </a:lvl1pPr>
          </a:lstStyle>
          <a:p>
            <a:pPr lvl="0"/>
            <a:r>
              <a:rPr lang="de-DE"/>
              <a:t>Textseite mit Aufzählung – Überschrift </a:t>
            </a:r>
            <a:endParaRPr lang="de-DE" dirty="0"/>
          </a:p>
          <a:p>
            <a:pPr lvl="0"/>
            <a:r>
              <a:rPr lang="de-DE" dirty="0"/>
              <a:t>Zwei Zeilen sind möglich</a:t>
            </a:r>
          </a:p>
        </p:txBody>
      </p:sp>
    </p:spTree>
    <p:extLst>
      <p:ext uri="{BB962C8B-B14F-4D97-AF65-F5344CB8AC3E}">
        <p14:creationId xmlns:p14="http://schemas.microsoft.com/office/powerpoint/2010/main" val="2685755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ext 1-spaltig mit Überschrif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a:t>Kapitel, Stichzeile oder 1-zeiliger Seitentitel</a:t>
            </a:r>
          </a:p>
        </p:txBody>
      </p:sp>
      <p:sp>
        <p:nvSpPr>
          <p:cNvPr id="4" name="Foliennummernplatzhalter 3"/>
          <p:cNvSpPr>
            <a:spLocks noGrp="1"/>
          </p:cNvSpPr>
          <p:nvPr>
            <p:ph type="sldNum" sz="quarter" idx="11"/>
          </p:nvPr>
        </p:nvSpPr>
        <p:spPr/>
        <p:txBody>
          <a:bodyPr/>
          <a:lstStyle/>
          <a:p>
            <a:fld id="{9B2D2253-2F85-404A-85AF-A094A6F488C8}" type="slidenum">
              <a:rPr lang="de-DE" smtClean="0"/>
              <a:pPr/>
              <a:t>‹Nr.›</a:t>
            </a:fld>
            <a:endParaRPr lang="de-DE" dirty="0"/>
          </a:p>
        </p:txBody>
      </p:sp>
      <p:sp>
        <p:nvSpPr>
          <p:cNvPr id="6" name="Textplatzhalter 5"/>
          <p:cNvSpPr>
            <a:spLocks noGrp="1"/>
          </p:cNvSpPr>
          <p:nvPr>
            <p:ph type="body" sz="quarter" idx="12"/>
          </p:nvPr>
        </p:nvSpPr>
        <p:spPr>
          <a:xfrm>
            <a:off x="756000" y="2149200"/>
            <a:ext cx="7776812" cy="4175125"/>
          </a:xfrm>
        </p:spPr>
        <p:txBody>
          <a:bodyPr>
            <a:no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Textplatzhalter 6"/>
          <p:cNvSpPr>
            <a:spLocks noGrp="1"/>
          </p:cNvSpPr>
          <p:nvPr>
            <p:ph type="body" sz="quarter" idx="14" hasCustomPrompt="1"/>
          </p:nvPr>
        </p:nvSpPr>
        <p:spPr>
          <a:xfrm>
            <a:off x="756000" y="1268413"/>
            <a:ext cx="6696000" cy="468000"/>
          </a:xfrm>
          <a:prstGeom prst="rect">
            <a:avLst/>
          </a:prstGeom>
        </p:spPr>
        <p:txBody>
          <a:bodyPr lIns="0">
            <a:noAutofit/>
          </a:bodyPr>
          <a:lstStyle>
            <a:lvl1pPr marL="0" indent="0">
              <a:lnSpc>
                <a:spcPct val="100000"/>
              </a:lnSpc>
              <a:spcBef>
                <a:spcPts val="0"/>
              </a:spcBef>
              <a:buFontTx/>
              <a:buNone/>
              <a:defRPr sz="1800" b="1" baseline="0"/>
            </a:lvl1pPr>
          </a:lstStyle>
          <a:p>
            <a:pPr lvl="0"/>
            <a:r>
              <a:rPr lang="de-DE"/>
              <a:t>Textseite mit Aufzählung – Überschrift </a:t>
            </a:r>
            <a:endParaRPr lang="de-DE" dirty="0"/>
          </a:p>
          <a:p>
            <a:pPr lvl="0"/>
            <a:r>
              <a:rPr lang="de-DE" dirty="0"/>
              <a:t>Zwei Zeilen sind möglich</a:t>
            </a:r>
          </a:p>
        </p:txBody>
      </p:sp>
    </p:spTree>
    <p:extLst>
      <p:ext uri="{BB962C8B-B14F-4D97-AF65-F5344CB8AC3E}">
        <p14:creationId xmlns:p14="http://schemas.microsoft.com/office/powerpoint/2010/main" val="2369233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ext 1-spaltig mit roter Überschrif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a:t>Kapitel, Stichzeile oder 1-zeiliger Seitentitel</a:t>
            </a:r>
          </a:p>
        </p:txBody>
      </p:sp>
      <p:sp>
        <p:nvSpPr>
          <p:cNvPr id="4" name="Foliennummernplatzhalter 3"/>
          <p:cNvSpPr>
            <a:spLocks noGrp="1"/>
          </p:cNvSpPr>
          <p:nvPr>
            <p:ph type="sldNum" sz="quarter" idx="11"/>
          </p:nvPr>
        </p:nvSpPr>
        <p:spPr/>
        <p:txBody>
          <a:bodyPr/>
          <a:lstStyle/>
          <a:p>
            <a:fld id="{9B2D2253-2F85-404A-85AF-A094A6F488C8}" type="slidenum">
              <a:rPr lang="de-DE" smtClean="0"/>
              <a:pPr/>
              <a:t>‹Nr.›</a:t>
            </a:fld>
            <a:endParaRPr lang="de-DE" dirty="0"/>
          </a:p>
        </p:txBody>
      </p:sp>
      <p:sp>
        <p:nvSpPr>
          <p:cNvPr id="6" name="Textplatzhalter 5"/>
          <p:cNvSpPr>
            <a:spLocks noGrp="1"/>
          </p:cNvSpPr>
          <p:nvPr>
            <p:ph type="body" sz="quarter" idx="12"/>
          </p:nvPr>
        </p:nvSpPr>
        <p:spPr>
          <a:xfrm>
            <a:off x="756000" y="2149200"/>
            <a:ext cx="7813675" cy="4175125"/>
          </a:xfrm>
        </p:spPr>
        <p:txBody>
          <a:bodyPr>
            <a:no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Textplatzhalter 6"/>
          <p:cNvSpPr>
            <a:spLocks noGrp="1"/>
          </p:cNvSpPr>
          <p:nvPr>
            <p:ph type="body" sz="quarter" idx="14" hasCustomPrompt="1"/>
          </p:nvPr>
        </p:nvSpPr>
        <p:spPr>
          <a:xfrm>
            <a:off x="756000" y="1268413"/>
            <a:ext cx="6696000" cy="468000"/>
          </a:xfrm>
          <a:prstGeom prst="rect">
            <a:avLst/>
          </a:prstGeom>
        </p:spPr>
        <p:txBody>
          <a:bodyPr lIns="0">
            <a:noAutofit/>
          </a:bodyPr>
          <a:lstStyle>
            <a:lvl1pPr marL="0" indent="0">
              <a:lnSpc>
                <a:spcPct val="100000"/>
              </a:lnSpc>
              <a:spcBef>
                <a:spcPts val="0"/>
              </a:spcBef>
              <a:buFontTx/>
              <a:buNone/>
              <a:defRPr sz="1800" b="1" baseline="0">
                <a:solidFill>
                  <a:srgbClr val="FF0000"/>
                </a:solidFill>
              </a:defRPr>
            </a:lvl1pPr>
          </a:lstStyle>
          <a:p>
            <a:pPr lvl="0"/>
            <a:r>
              <a:rPr lang="de-DE"/>
              <a:t>Textseite mit Aufzählung und roter Überschrift </a:t>
            </a:r>
            <a:endParaRPr lang="de-DE" dirty="0"/>
          </a:p>
        </p:txBody>
      </p:sp>
    </p:spTree>
    <p:extLst>
      <p:ext uri="{BB962C8B-B14F-4D97-AF65-F5344CB8AC3E}">
        <p14:creationId xmlns:p14="http://schemas.microsoft.com/office/powerpoint/2010/main" val="1385156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2-spaltig mit Überschrift ">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a:t>Kapitel, Stichzeile oder 1-zeiliger Seitentitel</a:t>
            </a:r>
          </a:p>
        </p:txBody>
      </p:sp>
      <p:sp>
        <p:nvSpPr>
          <p:cNvPr id="4" name="Foliennummernplatzhalter 3"/>
          <p:cNvSpPr>
            <a:spLocks noGrp="1"/>
          </p:cNvSpPr>
          <p:nvPr>
            <p:ph type="sldNum" sz="quarter" idx="11"/>
          </p:nvPr>
        </p:nvSpPr>
        <p:spPr/>
        <p:txBody>
          <a:bodyPr/>
          <a:lstStyle/>
          <a:p>
            <a:fld id="{9B2D2253-2F85-404A-85AF-A094A6F488C8}" type="slidenum">
              <a:rPr lang="de-DE" smtClean="0"/>
              <a:pPr/>
              <a:t>‹Nr.›</a:t>
            </a:fld>
            <a:endParaRPr lang="de-DE" dirty="0"/>
          </a:p>
        </p:txBody>
      </p:sp>
      <p:sp>
        <p:nvSpPr>
          <p:cNvPr id="8" name="Textplatzhalter 6"/>
          <p:cNvSpPr>
            <a:spLocks noGrp="1"/>
          </p:cNvSpPr>
          <p:nvPr>
            <p:ph type="body" sz="quarter" idx="15" hasCustomPrompt="1"/>
          </p:nvPr>
        </p:nvSpPr>
        <p:spPr>
          <a:xfrm>
            <a:off x="756000" y="1277516"/>
            <a:ext cx="3672841" cy="753042"/>
          </a:xfrm>
          <a:prstGeom prst="rect">
            <a:avLst/>
          </a:prstGeom>
        </p:spPr>
        <p:txBody>
          <a:bodyPr lIns="0">
            <a:noAutofit/>
          </a:bodyPr>
          <a:lstStyle>
            <a:lvl1pPr marL="0" indent="0">
              <a:lnSpc>
                <a:spcPct val="100000"/>
              </a:lnSpc>
              <a:spcBef>
                <a:spcPts val="0"/>
              </a:spcBef>
              <a:buFontTx/>
              <a:buNone/>
              <a:defRPr lang="de-DE" sz="1600" b="1" kern="1200" baseline="0" dirty="0">
                <a:solidFill>
                  <a:schemeClr val="tx1"/>
                </a:solidFill>
                <a:latin typeface="+mn-lt"/>
                <a:ea typeface="+mn-ea"/>
                <a:cs typeface="+mn-cs"/>
              </a:defRPr>
            </a:lvl1pPr>
          </a:lstStyle>
          <a:p>
            <a:pPr lvl="0"/>
            <a:r>
              <a:rPr lang="de-DE"/>
              <a:t>Spaltenüberschrift</a:t>
            </a:r>
            <a:endParaRPr lang="de-DE" dirty="0"/>
          </a:p>
        </p:txBody>
      </p:sp>
      <p:sp>
        <p:nvSpPr>
          <p:cNvPr id="9" name="Textplatzhalter 6"/>
          <p:cNvSpPr>
            <a:spLocks noGrp="1"/>
          </p:cNvSpPr>
          <p:nvPr>
            <p:ph type="body" sz="quarter" idx="17" hasCustomPrompt="1"/>
          </p:nvPr>
        </p:nvSpPr>
        <p:spPr>
          <a:xfrm>
            <a:off x="4759200" y="1268413"/>
            <a:ext cx="3772863" cy="761798"/>
          </a:xfrm>
          <a:prstGeom prst="rect">
            <a:avLst/>
          </a:prstGeom>
        </p:spPr>
        <p:txBody>
          <a:bodyPr lIns="0">
            <a:noAutofit/>
          </a:bodyPr>
          <a:lstStyle>
            <a:lvl1pPr marL="0" indent="0">
              <a:lnSpc>
                <a:spcPct val="100000"/>
              </a:lnSpc>
              <a:spcBef>
                <a:spcPts val="0"/>
              </a:spcBef>
              <a:buFontTx/>
              <a:buNone/>
              <a:defRPr lang="de-DE" sz="1600" b="1" kern="1200" baseline="0" dirty="0">
                <a:solidFill>
                  <a:schemeClr val="tx1"/>
                </a:solidFill>
                <a:latin typeface="+mn-lt"/>
                <a:ea typeface="+mn-ea"/>
                <a:cs typeface="+mn-cs"/>
              </a:defRPr>
            </a:lvl1pPr>
          </a:lstStyle>
          <a:p>
            <a:pPr lvl="0"/>
            <a:r>
              <a:rPr lang="de-DE"/>
              <a:t>Spaltenüberschrift</a:t>
            </a:r>
            <a:endParaRPr lang="de-DE" dirty="0"/>
          </a:p>
          <a:p>
            <a:pPr lvl="0"/>
            <a:r>
              <a:rPr lang="de-DE" dirty="0"/>
              <a:t>Auch zweizeilig</a:t>
            </a:r>
          </a:p>
        </p:txBody>
      </p:sp>
      <p:sp>
        <p:nvSpPr>
          <p:cNvPr id="10" name="Textplatzhalter 5"/>
          <p:cNvSpPr>
            <a:spLocks noGrp="1"/>
          </p:cNvSpPr>
          <p:nvPr>
            <p:ph type="body" sz="quarter" idx="18" hasCustomPrompt="1"/>
          </p:nvPr>
        </p:nvSpPr>
        <p:spPr>
          <a:xfrm flipH="1">
            <a:off x="755999" y="2149200"/>
            <a:ext cx="3635979" cy="3419636"/>
          </a:xfrm>
        </p:spPr>
        <p:txBody>
          <a:bodyPr>
            <a:noAutofit/>
          </a:bodyPr>
          <a:lstStyle>
            <a:lvl1pPr marL="357188" marR="0" indent="-357188" algn="l" defTabSz="914400" rtl="0" eaLnBrk="1" fontAlgn="auto" latinLnBrk="0" hangingPunct="1">
              <a:lnSpc>
                <a:spcPct val="100000"/>
              </a:lnSpc>
              <a:spcBef>
                <a:spcPts val="1800"/>
              </a:spcBef>
              <a:spcAft>
                <a:spcPts val="0"/>
              </a:spcAft>
              <a:buClr>
                <a:srgbClr val="FF0000"/>
              </a:buClr>
              <a:buSzPct val="100000"/>
              <a:buFont typeface="Wingdings" panose="05000000000000000000" pitchFamily="2" charset="2"/>
              <a:buChar char="l"/>
              <a:tabLst/>
              <a:defRPr sz="1600" baseline="0"/>
            </a:lvl1pPr>
          </a:lstStyle>
          <a:p>
            <a:pPr lvl="0"/>
            <a:r>
              <a:rPr lang="de-DE"/>
              <a:t>Text für eine vergleichende Aufzählung</a:t>
            </a:r>
          </a:p>
          <a:p>
            <a:pPr marL="357188" marR="0" lvl="0" indent="-357188" algn="l" defTabSz="914400" rtl="0" eaLnBrk="1" fontAlgn="auto" latinLnBrk="0" hangingPunct="1">
              <a:lnSpc>
                <a:spcPct val="100000"/>
              </a:lnSpc>
              <a:spcBef>
                <a:spcPts val="1800"/>
              </a:spcBef>
              <a:spcAft>
                <a:spcPts val="0"/>
              </a:spcAft>
              <a:buClr>
                <a:srgbClr val="FF0000"/>
              </a:buClr>
              <a:buSzPct val="100000"/>
              <a:buFont typeface="Wingdings" panose="05000000000000000000" pitchFamily="2" charset="2"/>
              <a:buChar char="l"/>
              <a:tabLst/>
              <a:defRPr/>
            </a:pPr>
            <a:r>
              <a:rPr lang="de-DE"/>
              <a:t>Text für eine vergleichende Aufzählung</a:t>
            </a:r>
          </a:p>
          <a:p>
            <a:pPr marL="357188" marR="0" lvl="0" indent="-357188" algn="l" defTabSz="914400" rtl="0" eaLnBrk="1" fontAlgn="auto" latinLnBrk="0" hangingPunct="1">
              <a:lnSpc>
                <a:spcPct val="100000"/>
              </a:lnSpc>
              <a:spcBef>
                <a:spcPts val="1800"/>
              </a:spcBef>
              <a:spcAft>
                <a:spcPts val="0"/>
              </a:spcAft>
              <a:buClr>
                <a:srgbClr val="FF0000"/>
              </a:buClr>
              <a:buSzPct val="100000"/>
              <a:buFont typeface="Wingdings" panose="05000000000000000000" pitchFamily="2" charset="2"/>
              <a:buChar char="l"/>
              <a:tabLst/>
              <a:defRPr/>
            </a:pPr>
            <a:r>
              <a:rPr lang="de-DE"/>
              <a:t>Text für eine vergleichende Aufzählung</a:t>
            </a:r>
          </a:p>
          <a:p>
            <a:pPr lvl="0"/>
            <a:endParaRPr lang="de-DE"/>
          </a:p>
        </p:txBody>
      </p:sp>
      <p:sp>
        <p:nvSpPr>
          <p:cNvPr id="11" name="Textplatzhalter 5"/>
          <p:cNvSpPr>
            <a:spLocks noGrp="1"/>
          </p:cNvSpPr>
          <p:nvPr>
            <p:ph type="body" sz="quarter" idx="19" hasCustomPrompt="1"/>
          </p:nvPr>
        </p:nvSpPr>
        <p:spPr>
          <a:xfrm flipH="1">
            <a:off x="4759950" y="2133600"/>
            <a:ext cx="3672841" cy="3419636"/>
          </a:xfrm>
        </p:spPr>
        <p:txBody>
          <a:bodyPr>
            <a:noAutofit/>
          </a:bodyPr>
          <a:lstStyle>
            <a:lvl1pPr marL="357188" marR="0" indent="-357188" algn="l" defTabSz="914400" rtl="0" eaLnBrk="1" fontAlgn="auto" latinLnBrk="0" hangingPunct="1">
              <a:lnSpc>
                <a:spcPct val="100000"/>
              </a:lnSpc>
              <a:spcBef>
                <a:spcPts val="1800"/>
              </a:spcBef>
              <a:spcAft>
                <a:spcPts val="0"/>
              </a:spcAft>
              <a:buClr>
                <a:srgbClr val="FF0000"/>
              </a:buClr>
              <a:buSzPct val="100000"/>
              <a:buFont typeface="Wingdings" panose="05000000000000000000" pitchFamily="2" charset="2"/>
              <a:buChar char="l"/>
              <a:tabLst/>
              <a:defRPr sz="1600" baseline="0"/>
            </a:lvl1pPr>
          </a:lstStyle>
          <a:p>
            <a:pPr marL="357188" marR="0" lvl="0" indent="-357188" algn="l" defTabSz="914400" rtl="0" eaLnBrk="1" fontAlgn="auto" latinLnBrk="0" hangingPunct="1">
              <a:lnSpc>
                <a:spcPct val="100000"/>
              </a:lnSpc>
              <a:spcBef>
                <a:spcPts val="1800"/>
              </a:spcBef>
              <a:spcAft>
                <a:spcPts val="0"/>
              </a:spcAft>
              <a:buClr>
                <a:srgbClr val="FF0000"/>
              </a:buClr>
              <a:buSzPct val="100000"/>
              <a:buFont typeface="Wingdings" panose="05000000000000000000" pitchFamily="2" charset="2"/>
              <a:buChar char="l"/>
              <a:tabLst/>
              <a:defRPr/>
            </a:pPr>
            <a:r>
              <a:rPr lang="de-DE"/>
              <a:t>Text für eine vergleichende Aufzählung</a:t>
            </a:r>
          </a:p>
          <a:p>
            <a:pPr marL="357188" marR="0" lvl="0" indent="-357188" algn="l" defTabSz="914400" rtl="0" eaLnBrk="1" fontAlgn="auto" latinLnBrk="0" hangingPunct="1">
              <a:lnSpc>
                <a:spcPct val="100000"/>
              </a:lnSpc>
              <a:spcBef>
                <a:spcPts val="1800"/>
              </a:spcBef>
              <a:spcAft>
                <a:spcPts val="0"/>
              </a:spcAft>
              <a:buClr>
                <a:srgbClr val="FF0000"/>
              </a:buClr>
              <a:buSzPct val="100000"/>
              <a:buFont typeface="Wingdings" panose="05000000000000000000" pitchFamily="2" charset="2"/>
              <a:buChar char="l"/>
              <a:tabLst/>
              <a:defRPr/>
            </a:pPr>
            <a:r>
              <a:rPr lang="de-DE"/>
              <a:t>Text für eine vergleichende Aufzählung</a:t>
            </a:r>
          </a:p>
          <a:p>
            <a:pPr marL="357188" marR="0" lvl="0" indent="-357188" algn="l" defTabSz="914400" rtl="0" eaLnBrk="1" fontAlgn="auto" latinLnBrk="0" hangingPunct="1">
              <a:lnSpc>
                <a:spcPct val="100000"/>
              </a:lnSpc>
              <a:spcBef>
                <a:spcPts val="1800"/>
              </a:spcBef>
              <a:spcAft>
                <a:spcPts val="0"/>
              </a:spcAft>
              <a:buClr>
                <a:srgbClr val="FF0000"/>
              </a:buClr>
              <a:buSzPct val="100000"/>
              <a:buFont typeface="Wingdings" panose="05000000000000000000" pitchFamily="2" charset="2"/>
              <a:buChar char="l"/>
              <a:tabLst/>
              <a:defRPr/>
            </a:pPr>
            <a:r>
              <a:rPr lang="de-DE"/>
              <a:t>Text für eine vergleichende Aufzählung</a:t>
            </a:r>
          </a:p>
          <a:p>
            <a:pPr marL="357188" marR="0" lvl="0" indent="-357188" algn="l" defTabSz="914400" rtl="0" eaLnBrk="1" fontAlgn="auto" latinLnBrk="0" hangingPunct="1">
              <a:lnSpc>
                <a:spcPct val="100000"/>
              </a:lnSpc>
              <a:spcBef>
                <a:spcPts val="1800"/>
              </a:spcBef>
              <a:spcAft>
                <a:spcPts val="0"/>
              </a:spcAft>
              <a:buClr>
                <a:srgbClr val="FF0000"/>
              </a:buClr>
              <a:buSzPct val="100000"/>
              <a:buFont typeface="Wingdings" panose="05000000000000000000" pitchFamily="2" charset="2"/>
              <a:buChar char="l"/>
              <a:tabLst/>
              <a:defRPr/>
            </a:pPr>
            <a:endParaRPr lang="de-DE"/>
          </a:p>
        </p:txBody>
      </p:sp>
    </p:spTree>
    <p:extLst>
      <p:ext uri="{BB962C8B-B14F-4D97-AF65-F5344CB8AC3E}">
        <p14:creationId xmlns:p14="http://schemas.microsoft.com/office/powerpoint/2010/main" val="3280044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extLst mod="1">
    <p:ext uri="{DCECCB84-F9BA-43D5-87BE-67443E8EF086}">
      <p15:sldGuideLst xmlns:p15="http://schemas.microsoft.com/office/powerpoint/2012/main">
        <p15:guide id="1" pos="2767" userDrawn="1">
          <p15:clr>
            <a:srgbClr val="FBAE40"/>
          </p15:clr>
        </p15:guide>
        <p15:guide id="2" pos="288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3-spaltig mit Überschrif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a:t>Kapitel, Stichzeile oder 1-zeiliger Seitentitel</a:t>
            </a:r>
          </a:p>
        </p:txBody>
      </p:sp>
      <p:sp>
        <p:nvSpPr>
          <p:cNvPr id="4" name="Foliennummernplatzhalter 3"/>
          <p:cNvSpPr>
            <a:spLocks noGrp="1"/>
          </p:cNvSpPr>
          <p:nvPr>
            <p:ph type="sldNum" sz="quarter" idx="11"/>
          </p:nvPr>
        </p:nvSpPr>
        <p:spPr/>
        <p:txBody>
          <a:bodyPr/>
          <a:lstStyle/>
          <a:p>
            <a:fld id="{9B2D2253-2F85-404A-85AF-A094A6F488C8}" type="slidenum">
              <a:rPr lang="de-DE" smtClean="0"/>
              <a:pPr/>
              <a:t>‹Nr.›</a:t>
            </a:fld>
            <a:endParaRPr lang="de-DE" dirty="0"/>
          </a:p>
        </p:txBody>
      </p:sp>
      <p:sp>
        <p:nvSpPr>
          <p:cNvPr id="7" name="Textplatzhalter 6"/>
          <p:cNvSpPr>
            <a:spLocks noGrp="1"/>
          </p:cNvSpPr>
          <p:nvPr>
            <p:ph type="body" sz="quarter" idx="14" hasCustomPrompt="1"/>
          </p:nvPr>
        </p:nvSpPr>
        <p:spPr>
          <a:xfrm>
            <a:off x="756000" y="1268413"/>
            <a:ext cx="6696000" cy="468000"/>
          </a:xfrm>
          <a:prstGeom prst="rect">
            <a:avLst/>
          </a:prstGeom>
        </p:spPr>
        <p:txBody>
          <a:bodyPr lIns="0">
            <a:noAutofit/>
          </a:bodyPr>
          <a:lstStyle>
            <a:lvl1pPr marL="0" indent="0">
              <a:lnSpc>
                <a:spcPct val="100000"/>
              </a:lnSpc>
              <a:spcBef>
                <a:spcPts val="0"/>
              </a:spcBef>
              <a:buFontTx/>
              <a:buNone/>
              <a:defRPr sz="1800" b="1" baseline="0"/>
            </a:lvl1pPr>
          </a:lstStyle>
          <a:p>
            <a:pPr lvl="0"/>
            <a:r>
              <a:rPr lang="de-DE"/>
              <a:t>3-spaltiger Text mit Überschrift</a:t>
            </a:r>
            <a:endParaRPr lang="de-DE" dirty="0"/>
          </a:p>
        </p:txBody>
      </p:sp>
      <p:sp>
        <p:nvSpPr>
          <p:cNvPr id="6" name="Textplatzhalter 5"/>
          <p:cNvSpPr>
            <a:spLocks noGrp="1"/>
          </p:cNvSpPr>
          <p:nvPr>
            <p:ph type="body" sz="quarter" idx="15" hasCustomPrompt="1"/>
          </p:nvPr>
        </p:nvSpPr>
        <p:spPr>
          <a:xfrm>
            <a:off x="755650" y="2149200"/>
            <a:ext cx="7777163" cy="3296024"/>
          </a:xfrm>
        </p:spPr>
        <p:txBody>
          <a:bodyPr numCol="3" spcCol="180000">
            <a:noAutofit/>
          </a:bodyPr>
          <a:lstStyle>
            <a:lvl1pPr marL="0" marR="0" indent="0" algn="l" defTabSz="914400" rtl="0" eaLnBrk="1" fontAlgn="auto" latinLnBrk="0" hangingPunct="1">
              <a:lnSpc>
                <a:spcPct val="125000"/>
              </a:lnSpc>
              <a:spcBef>
                <a:spcPts val="1800"/>
              </a:spcBef>
              <a:spcAft>
                <a:spcPts val="0"/>
              </a:spcAft>
              <a:buClr>
                <a:srgbClr val="FF0000"/>
              </a:buClr>
              <a:buSzPct val="120000"/>
              <a:buFont typeface="Wingdings" panose="05000000000000000000" pitchFamily="2" charset="2"/>
              <a:buNone/>
              <a:tabLst/>
              <a:defRPr sz="1400" baseline="0"/>
            </a:lvl1pPr>
          </a:lstStyle>
          <a:p>
            <a:pPr marL="0" marR="0" lvl="0" indent="0" algn="l" defTabSz="914400" rtl="0" eaLnBrk="1" fontAlgn="auto" latinLnBrk="0" hangingPunct="1">
              <a:lnSpc>
                <a:spcPct val="125000"/>
              </a:lnSpc>
              <a:spcBef>
                <a:spcPts val="1800"/>
              </a:spcBef>
              <a:spcAft>
                <a:spcPts val="0"/>
              </a:spcAft>
              <a:buClr>
                <a:srgbClr val="FF0000"/>
              </a:buClr>
              <a:buSzPct val="120000"/>
              <a:buFont typeface="Wingdings" panose="05000000000000000000" pitchFamily="2" charset="2"/>
              <a:buNone/>
              <a:tabLst/>
              <a:defRPr/>
            </a:pPr>
            <a:r>
              <a:rPr lang="de-DE"/>
              <a:t>Dieser Text erscheint dreispaltig. Und zwar jede Zeile nacheinander. </a:t>
            </a:r>
          </a:p>
          <a:p>
            <a:pPr marL="0" marR="0" lvl="0" indent="0" algn="l" defTabSz="914400" rtl="0" eaLnBrk="1" fontAlgn="auto" latinLnBrk="0" hangingPunct="1">
              <a:lnSpc>
                <a:spcPct val="125000"/>
              </a:lnSpc>
              <a:spcBef>
                <a:spcPts val="1800"/>
              </a:spcBef>
              <a:spcAft>
                <a:spcPts val="0"/>
              </a:spcAft>
              <a:buClr>
                <a:srgbClr val="FF0000"/>
              </a:buClr>
              <a:buSzPct val="120000"/>
              <a:buFont typeface="Wingdings" panose="05000000000000000000" pitchFamily="2" charset="2"/>
              <a:buNone/>
              <a:tabLst/>
              <a:defRPr/>
            </a:pPr>
            <a:r>
              <a:rPr lang="de-DE"/>
              <a:t>Dieser Text erscheint dreispaltig. Und zwar jede Zeile nacheinander.</a:t>
            </a:r>
          </a:p>
          <a:p>
            <a:pPr marL="0" marR="0" lvl="0" indent="0" algn="l" defTabSz="914400" rtl="0" eaLnBrk="1" fontAlgn="auto" latinLnBrk="0" hangingPunct="1">
              <a:lnSpc>
                <a:spcPct val="125000"/>
              </a:lnSpc>
              <a:spcBef>
                <a:spcPts val="1800"/>
              </a:spcBef>
              <a:spcAft>
                <a:spcPts val="0"/>
              </a:spcAft>
              <a:buClr>
                <a:srgbClr val="FF0000"/>
              </a:buClr>
              <a:buSzPct val="120000"/>
              <a:buFont typeface="Wingdings" panose="05000000000000000000" pitchFamily="2" charset="2"/>
              <a:buNone/>
              <a:tabLst/>
              <a:defRPr/>
            </a:pPr>
            <a:r>
              <a:rPr lang="de-DE"/>
              <a:t>Dieser Text erscheint dreispaltig. Und zwar jede Zeile nacheinander.</a:t>
            </a:r>
          </a:p>
          <a:p>
            <a:pPr marL="0" marR="0" lvl="0" indent="0" algn="l" defTabSz="914400" rtl="0" eaLnBrk="1" fontAlgn="auto" latinLnBrk="0" hangingPunct="1">
              <a:lnSpc>
                <a:spcPct val="125000"/>
              </a:lnSpc>
              <a:spcBef>
                <a:spcPts val="1800"/>
              </a:spcBef>
              <a:spcAft>
                <a:spcPts val="0"/>
              </a:spcAft>
              <a:buClr>
                <a:srgbClr val="FF0000"/>
              </a:buClr>
              <a:buSzPct val="120000"/>
              <a:buFont typeface="Wingdings" panose="05000000000000000000" pitchFamily="2" charset="2"/>
              <a:buNone/>
              <a:tabLst/>
              <a:defRPr/>
            </a:pPr>
            <a:r>
              <a:rPr lang="de-DE"/>
              <a:t>Dieser Text erscheint dreispaltig. Und zwar jede Zeile nacheinander.</a:t>
            </a:r>
          </a:p>
          <a:p>
            <a:pPr marL="0" marR="0" lvl="0" indent="0" algn="l" defTabSz="914400" rtl="0" eaLnBrk="1" fontAlgn="auto" latinLnBrk="0" hangingPunct="1">
              <a:lnSpc>
                <a:spcPct val="125000"/>
              </a:lnSpc>
              <a:spcBef>
                <a:spcPts val="1800"/>
              </a:spcBef>
              <a:spcAft>
                <a:spcPts val="0"/>
              </a:spcAft>
              <a:buClr>
                <a:srgbClr val="FF0000"/>
              </a:buClr>
              <a:buSzPct val="120000"/>
              <a:buFont typeface="Wingdings" panose="05000000000000000000" pitchFamily="2" charset="2"/>
              <a:buNone/>
              <a:tabLst/>
              <a:defRPr/>
            </a:pPr>
            <a:r>
              <a:rPr lang="de-DE"/>
              <a:t>Dieser Text erscheint dreispaltig. Und zwar jede Zeile nacheinander.</a:t>
            </a:r>
          </a:p>
          <a:p>
            <a:pPr marL="0" marR="0" lvl="0" indent="0" algn="l" defTabSz="914400" rtl="0" eaLnBrk="1" fontAlgn="auto" latinLnBrk="0" hangingPunct="1">
              <a:lnSpc>
                <a:spcPct val="125000"/>
              </a:lnSpc>
              <a:spcBef>
                <a:spcPts val="1800"/>
              </a:spcBef>
              <a:spcAft>
                <a:spcPts val="0"/>
              </a:spcAft>
              <a:buClr>
                <a:srgbClr val="FF0000"/>
              </a:buClr>
              <a:buSzPct val="120000"/>
              <a:buFont typeface="Wingdings" panose="05000000000000000000" pitchFamily="2" charset="2"/>
              <a:buNone/>
              <a:tabLst/>
              <a:defRPr/>
            </a:pPr>
            <a:r>
              <a:rPr lang="de-DE"/>
              <a:t>Dieser Text erscheint dreispaltig. Und zwar jede Zeile nacheinander.</a:t>
            </a:r>
          </a:p>
          <a:p>
            <a:pPr marL="0" marR="0" lvl="0" indent="0" algn="l" defTabSz="914400" rtl="0" eaLnBrk="1" fontAlgn="auto" latinLnBrk="0" hangingPunct="1">
              <a:lnSpc>
                <a:spcPct val="125000"/>
              </a:lnSpc>
              <a:spcBef>
                <a:spcPts val="1800"/>
              </a:spcBef>
              <a:spcAft>
                <a:spcPts val="0"/>
              </a:spcAft>
              <a:buClr>
                <a:srgbClr val="FF0000"/>
              </a:buClr>
              <a:buSzPct val="120000"/>
              <a:buFont typeface="Wingdings" panose="05000000000000000000" pitchFamily="2" charset="2"/>
              <a:buNone/>
              <a:tabLst/>
              <a:defRPr/>
            </a:pPr>
            <a:r>
              <a:rPr lang="de-DE"/>
              <a:t>Dieser Text erscheint dreispaltig. Und zwar jede Zeile nacheinander.</a:t>
            </a:r>
          </a:p>
          <a:p>
            <a:pPr lvl="0"/>
            <a:endParaRPr lang="de-DE"/>
          </a:p>
        </p:txBody>
      </p:sp>
    </p:spTree>
    <p:extLst>
      <p:ext uri="{BB962C8B-B14F-4D97-AF65-F5344CB8AC3E}">
        <p14:creationId xmlns:p14="http://schemas.microsoft.com/office/powerpoint/2010/main" val="2176534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ild rechts und Text - 2 Spalten ">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9B2D2253-2F85-404A-85AF-A094A6F488C8}" type="slidenum">
              <a:rPr lang="de-DE" smtClean="0"/>
              <a:t>‹Nr.›</a:t>
            </a:fld>
            <a:endParaRPr lang="de-DE" dirty="0"/>
          </a:p>
        </p:txBody>
      </p:sp>
      <p:sp>
        <p:nvSpPr>
          <p:cNvPr id="10" name="Bildplatzhalter 9"/>
          <p:cNvSpPr>
            <a:spLocks noGrp="1"/>
          </p:cNvSpPr>
          <p:nvPr>
            <p:ph type="pic" sz="quarter" idx="13" hasCustomPrompt="1"/>
          </p:nvPr>
        </p:nvSpPr>
        <p:spPr>
          <a:xfrm>
            <a:off x="5292454" y="2149200"/>
            <a:ext cx="3240359" cy="4160120"/>
          </a:xfrm>
          <a:prstGeom prst="rect">
            <a:avLst/>
          </a:prstGeom>
        </p:spPr>
        <p:txBody>
          <a:bodyPr/>
          <a:lstStyle>
            <a:lvl1pPr marL="0" marR="0" indent="0" algn="l" defTabSz="914400" rtl="0" eaLnBrk="1" fontAlgn="auto" latinLnBrk="0" hangingPunct="1">
              <a:lnSpc>
                <a:spcPct val="90000"/>
              </a:lnSpc>
              <a:spcBef>
                <a:spcPts val="1000"/>
              </a:spcBef>
              <a:spcAft>
                <a:spcPts val="0"/>
              </a:spcAft>
              <a:buClr>
                <a:srgbClr val="FF0000"/>
              </a:buClr>
              <a:buSzTx/>
              <a:buFontTx/>
              <a:buNone/>
              <a:tabLst/>
              <a:defRPr sz="1800"/>
            </a:lvl1pPr>
          </a:lstStyle>
          <a:p>
            <a:pPr marL="0" marR="0" lvl="0" indent="0" algn="l" defTabSz="914400" rtl="0" eaLnBrk="1" fontAlgn="auto" latinLnBrk="0" hangingPunct="1">
              <a:lnSpc>
                <a:spcPct val="90000"/>
              </a:lnSpc>
              <a:spcBef>
                <a:spcPts val="1000"/>
              </a:spcBef>
              <a:spcAft>
                <a:spcPts val="0"/>
              </a:spcAft>
              <a:buClr>
                <a:srgbClr val="FF0000"/>
              </a:buClr>
              <a:buSzTx/>
              <a:buFontTx/>
              <a:buNone/>
              <a:tabLst/>
              <a:defRPr/>
            </a:pPr>
            <a:r>
              <a:rPr lang="de-DE" dirty="0"/>
              <a:t>Bild einfügen? Auf das Symbol in</a:t>
            </a:r>
            <a:r>
              <a:rPr lang="de-DE" baseline="0" dirty="0"/>
              <a:t> der Mitte </a:t>
            </a:r>
            <a:r>
              <a:rPr lang="de-DE" dirty="0"/>
              <a:t>klicken!</a:t>
            </a:r>
            <a:endParaRPr lang="en-US" dirty="0"/>
          </a:p>
          <a:p>
            <a:endParaRPr lang="de-DE" dirty="0"/>
          </a:p>
        </p:txBody>
      </p:sp>
      <p:sp>
        <p:nvSpPr>
          <p:cNvPr id="8" name="Textplatzhalter 6"/>
          <p:cNvSpPr>
            <a:spLocks noGrp="1"/>
          </p:cNvSpPr>
          <p:nvPr>
            <p:ph type="body" sz="quarter" idx="15" hasCustomPrompt="1"/>
          </p:nvPr>
        </p:nvSpPr>
        <p:spPr>
          <a:xfrm>
            <a:off x="756000" y="1268413"/>
            <a:ext cx="7813301" cy="576262"/>
          </a:xfrm>
          <a:prstGeom prst="rect">
            <a:avLst/>
          </a:prstGeom>
        </p:spPr>
        <p:txBody>
          <a:bodyPr lIns="0">
            <a:noAutofit/>
          </a:bodyPr>
          <a:lstStyle>
            <a:lvl1pPr marL="0" indent="0">
              <a:lnSpc>
                <a:spcPct val="100000"/>
              </a:lnSpc>
              <a:spcBef>
                <a:spcPts val="0"/>
              </a:spcBef>
              <a:buFontTx/>
              <a:buNone/>
              <a:defRPr sz="1800" b="1" baseline="0"/>
            </a:lvl1pPr>
          </a:lstStyle>
          <a:p>
            <a:pPr lvl="0"/>
            <a:r>
              <a:rPr lang="de-DE"/>
              <a:t>Aufzählung mit Foto rechts – Überschrift hier </a:t>
            </a:r>
            <a:endParaRPr lang="de-DE" dirty="0"/>
          </a:p>
        </p:txBody>
      </p:sp>
      <p:sp>
        <p:nvSpPr>
          <p:cNvPr id="9" name="Footer Placeholder 4"/>
          <p:cNvSpPr>
            <a:spLocks noGrp="1"/>
          </p:cNvSpPr>
          <p:nvPr>
            <p:ph type="ftr" sz="quarter" idx="3"/>
          </p:nvPr>
        </p:nvSpPr>
        <p:spPr>
          <a:xfrm>
            <a:off x="1620216" y="6518185"/>
            <a:ext cx="3501777" cy="151175"/>
          </a:xfrm>
          <a:prstGeom prst="rect">
            <a:avLst/>
          </a:prstGeom>
        </p:spPr>
        <p:txBody>
          <a:bodyPr vert="horz" lIns="72000" tIns="45720" rIns="91440" bIns="45720" rtlCol="0" anchor="ctr"/>
          <a:lstStyle>
            <a:lvl1pPr algn="l">
              <a:defRPr sz="900" b="0">
                <a:solidFill>
                  <a:schemeClr val="tx1">
                    <a:tint val="75000"/>
                  </a:schemeClr>
                </a:solidFill>
              </a:defRPr>
            </a:lvl1pPr>
          </a:lstStyle>
          <a:p>
            <a:r>
              <a:rPr lang="de-DE" dirty="0"/>
              <a:t>Das neue Mutterschutzrecht</a:t>
            </a:r>
          </a:p>
        </p:txBody>
      </p:sp>
      <p:sp>
        <p:nvSpPr>
          <p:cNvPr id="2" name="Titel 1"/>
          <p:cNvSpPr>
            <a:spLocks noGrp="1"/>
          </p:cNvSpPr>
          <p:nvPr>
            <p:ph type="title" hasCustomPrompt="1"/>
          </p:nvPr>
        </p:nvSpPr>
        <p:spPr/>
        <p:txBody>
          <a:bodyPr/>
          <a:lstStyle>
            <a:lvl1pPr>
              <a:defRPr/>
            </a:lvl1pPr>
          </a:lstStyle>
          <a:p>
            <a:r>
              <a:rPr lang="de-DE"/>
              <a:t>Kapitel, Stichzeile oder 1-zeiliger Seitentitel</a:t>
            </a:r>
            <a:endParaRPr lang="de-DE" dirty="0"/>
          </a:p>
        </p:txBody>
      </p:sp>
      <p:sp>
        <p:nvSpPr>
          <p:cNvPr id="12" name="Textplatzhalter 2"/>
          <p:cNvSpPr>
            <a:spLocks noGrp="1"/>
          </p:cNvSpPr>
          <p:nvPr>
            <p:ph idx="1" hasCustomPrompt="1"/>
          </p:nvPr>
        </p:nvSpPr>
        <p:spPr>
          <a:xfrm>
            <a:off x="756000" y="2149200"/>
            <a:ext cx="4176787" cy="4176464"/>
          </a:xfrm>
          <a:prstGeom prst="rect">
            <a:avLst/>
          </a:prstGeom>
        </p:spPr>
        <p:txBody>
          <a:bodyPr vert="horz" lIns="0" tIns="0" rIns="91440" bIns="45720" rtlCol="0">
            <a:normAutofit/>
          </a:bodyPr>
          <a:lstStyle>
            <a:lvl1pPr>
              <a:lnSpc>
                <a:spcPct val="100000"/>
              </a:lnSpc>
              <a:defRPr/>
            </a:lvl1pPr>
            <a:lvl2pPr>
              <a:lnSpc>
                <a:spcPct val="100000"/>
              </a:lnSpc>
              <a:defRPr/>
            </a:lvl2pPr>
          </a:lstStyle>
          <a:p>
            <a:pPr lvl="0"/>
            <a:r>
              <a:rPr lang="de-DE"/>
              <a:t>Erste Ebene </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86273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 links und Tex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9B2D2253-2F85-404A-85AF-A094A6F488C8}" type="slidenum">
              <a:rPr lang="de-DE" smtClean="0"/>
              <a:t>‹Nr.›</a:t>
            </a:fld>
            <a:endParaRPr lang="de-DE" dirty="0"/>
          </a:p>
        </p:txBody>
      </p:sp>
      <p:sp>
        <p:nvSpPr>
          <p:cNvPr id="10" name="Bildplatzhalter 9"/>
          <p:cNvSpPr>
            <a:spLocks noGrp="1"/>
          </p:cNvSpPr>
          <p:nvPr>
            <p:ph type="pic" sz="quarter" idx="13" hasCustomPrompt="1"/>
          </p:nvPr>
        </p:nvSpPr>
        <p:spPr>
          <a:xfrm>
            <a:off x="756000" y="2149200"/>
            <a:ext cx="3059916" cy="4005292"/>
          </a:xfrm>
          <a:prstGeom prst="rect">
            <a:avLst/>
          </a:prstGeom>
        </p:spPr>
        <p:txBody>
          <a:bodyPr/>
          <a:lstStyle>
            <a:lvl1pPr marL="0" marR="0" indent="0" algn="l" defTabSz="914400" rtl="0" eaLnBrk="1" fontAlgn="auto" latinLnBrk="0" hangingPunct="1">
              <a:lnSpc>
                <a:spcPct val="90000"/>
              </a:lnSpc>
              <a:spcBef>
                <a:spcPts val="1000"/>
              </a:spcBef>
              <a:spcAft>
                <a:spcPts val="0"/>
              </a:spcAft>
              <a:buClr>
                <a:srgbClr val="FF0000"/>
              </a:buClr>
              <a:buSzTx/>
              <a:buFontTx/>
              <a:buNone/>
              <a:tabLst/>
              <a:defRPr sz="1800" baseline="0"/>
            </a:lvl1pPr>
          </a:lstStyle>
          <a:p>
            <a:pPr marL="0" marR="0" lvl="0" indent="0" algn="l" defTabSz="914400" rtl="0" eaLnBrk="1" fontAlgn="auto" latinLnBrk="0" hangingPunct="1">
              <a:lnSpc>
                <a:spcPct val="90000"/>
              </a:lnSpc>
              <a:spcBef>
                <a:spcPts val="1000"/>
              </a:spcBef>
              <a:spcAft>
                <a:spcPts val="0"/>
              </a:spcAft>
              <a:buClr>
                <a:srgbClr val="FF0000"/>
              </a:buClr>
              <a:buSzTx/>
              <a:buFontTx/>
              <a:buNone/>
              <a:tabLst/>
              <a:defRPr/>
            </a:pPr>
            <a:r>
              <a:rPr kumimoji="0" lang="de-DE" sz="1800" b="0" i="0" u="none" strike="noStrike" kern="1200" cap="none" spc="0" normalizeH="0" baseline="0" noProof="0" dirty="0">
                <a:ln>
                  <a:noFill/>
                </a:ln>
                <a:solidFill>
                  <a:srgbClr val="000000"/>
                </a:solidFill>
                <a:effectLst/>
                <a:uLnTx/>
                <a:uFillTx/>
                <a:latin typeface="+mn-lt"/>
                <a:ea typeface="+mn-ea"/>
                <a:cs typeface="+mn-cs"/>
              </a:rPr>
              <a:t>Bild einfügen? Auf das Symbol in der Mitte klicken!</a:t>
            </a: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endParaRPr lang="de-DE" dirty="0"/>
          </a:p>
        </p:txBody>
      </p:sp>
      <p:sp>
        <p:nvSpPr>
          <p:cNvPr id="8" name="Textplatzhalter 6"/>
          <p:cNvSpPr>
            <a:spLocks noGrp="1"/>
          </p:cNvSpPr>
          <p:nvPr>
            <p:ph type="body" sz="quarter" idx="15" hasCustomPrompt="1"/>
          </p:nvPr>
        </p:nvSpPr>
        <p:spPr>
          <a:xfrm>
            <a:off x="756000" y="1268413"/>
            <a:ext cx="7813301" cy="576262"/>
          </a:xfrm>
          <a:prstGeom prst="rect">
            <a:avLst/>
          </a:prstGeom>
        </p:spPr>
        <p:txBody>
          <a:bodyPr lIns="0">
            <a:noAutofit/>
          </a:bodyPr>
          <a:lstStyle>
            <a:lvl1pPr marL="0" indent="0">
              <a:lnSpc>
                <a:spcPct val="100000"/>
              </a:lnSpc>
              <a:spcBef>
                <a:spcPts val="0"/>
              </a:spcBef>
              <a:buFontTx/>
              <a:buNone/>
              <a:defRPr sz="1800" b="1"/>
            </a:lvl1pPr>
          </a:lstStyle>
          <a:p>
            <a:pPr lvl="0"/>
            <a:r>
              <a:rPr lang="de-DE"/>
              <a:t>Aufzählung mit Foto links – Überschrift hier</a:t>
            </a:r>
          </a:p>
        </p:txBody>
      </p:sp>
      <p:sp>
        <p:nvSpPr>
          <p:cNvPr id="12" name="Titel 1"/>
          <p:cNvSpPr>
            <a:spLocks noGrp="1"/>
          </p:cNvSpPr>
          <p:nvPr>
            <p:ph type="title" hasCustomPrompt="1"/>
          </p:nvPr>
        </p:nvSpPr>
        <p:spPr>
          <a:xfrm>
            <a:off x="431540" y="122400"/>
            <a:ext cx="6697178" cy="468313"/>
          </a:xfrm>
        </p:spPr>
        <p:txBody>
          <a:bodyPr/>
          <a:lstStyle>
            <a:lvl1pPr>
              <a:defRPr baseline="0"/>
            </a:lvl1pPr>
          </a:lstStyle>
          <a:p>
            <a:r>
              <a:rPr lang="de-DE" dirty="0"/>
              <a:t>Kapitel, Stichzeile oder 1-zeiliger Seitentitel</a:t>
            </a:r>
          </a:p>
        </p:txBody>
      </p:sp>
      <p:sp>
        <p:nvSpPr>
          <p:cNvPr id="13" name="Textplatzhalter 2"/>
          <p:cNvSpPr>
            <a:spLocks noGrp="1"/>
          </p:cNvSpPr>
          <p:nvPr>
            <p:ph idx="1" hasCustomPrompt="1"/>
          </p:nvPr>
        </p:nvSpPr>
        <p:spPr>
          <a:xfrm>
            <a:off x="4175956" y="2132856"/>
            <a:ext cx="4355726" cy="4006036"/>
          </a:xfrm>
          <a:prstGeom prst="rect">
            <a:avLst/>
          </a:prstGeom>
        </p:spPr>
        <p:txBody>
          <a:bodyPr vert="horz" lIns="0" tIns="0" rIns="91440" bIns="45720" rtlCol="0">
            <a:normAutofit/>
          </a:bodyPr>
          <a:lstStyle>
            <a:lvl1pPr>
              <a:lnSpc>
                <a:spcPct val="100000"/>
              </a:lnSpc>
              <a:defRPr/>
            </a:lvl1pPr>
            <a:lvl2pPr>
              <a:lnSpc>
                <a:spcPct val="100000"/>
              </a:lnSpc>
              <a:defRPr/>
            </a:lvl2pPr>
          </a:lstStyle>
          <a:p>
            <a:pPr lvl="0"/>
            <a:r>
              <a:rPr lang="de-DE"/>
              <a:t>Erste Ebene </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32713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extLst mod="1">
    <p:ext uri="{DCECCB84-F9BA-43D5-87BE-67443E8EF086}">
      <p15:sldGuideLst xmlns:p15="http://schemas.microsoft.com/office/powerpoint/2012/main">
        <p15:guide id="1" pos="263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Grafik 8"/>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0" y="-8323"/>
            <a:ext cx="9144000" cy="1085850"/>
          </a:xfrm>
          <a:prstGeom prst="rect">
            <a:avLst/>
          </a:prstGeom>
        </p:spPr>
      </p:pic>
      <p:sp>
        <p:nvSpPr>
          <p:cNvPr id="6" name="Slide Number Placeholder 5"/>
          <p:cNvSpPr>
            <a:spLocks noGrp="1"/>
          </p:cNvSpPr>
          <p:nvPr>
            <p:ph type="sldNum" sz="quarter" idx="4"/>
          </p:nvPr>
        </p:nvSpPr>
        <p:spPr>
          <a:xfrm>
            <a:off x="8357592" y="6309320"/>
            <a:ext cx="534888" cy="441802"/>
          </a:xfrm>
          <a:prstGeom prst="rect">
            <a:avLst/>
          </a:prstGeom>
        </p:spPr>
        <p:txBody>
          <a:bodyPr vert="horz" lIns="91440" tIns="45720" rIns="91440" bIns="45720" rtlCol="0" anchor="ctr"/>
          <a:lstStyle>
            <a:lvl1pPr algn="r">
              <a:defRPr sz="1000">
                <a:solidFill>
                  <a:schemeClr val="tx1">
                    <a:tint val="75000"/>
                  </a:schemeClr>
                </a:solidFill>
              </a:defRPr>
            </a:lvl1pPr>
          </a:lstStyle>
          <a:p>
            <a:fld id="{9B2D2253-2F85-404A-85AF-A094A6F488C8}" type="slidenum">
              <a:rPr lang="de-DE" smtClean="0"/>
              <a:pPr/>
              <a:t>‹Nr.›</a:t>
            </a:fld>
            <a:endParaRPr lang="de-DE" dirty="0"/>
          </a:p>
        </p:txBody>
      </p:sp>
      <p:sp>
        <p:nvSpPr>
          <p:cNvPr id="2" name="Title Placeholder 1"/>
          <p:cNvSpPr>
            <a:spLocks noGrp="1"/>
          </p:cNvSpPr>
          <p:nvPr>
            <p:ph type="title"/>
          </p:nvPr>
        </p:nvSpPr>
        <p:spPr>
          <a:xfrm>
            <a:off x="431540" y="122400"/>
            <a:ext cx="6697178" cy="468313"/>
          </a:xfrm>
          <a:prstGeom prst="rect">
            <a:avLst/>
          </a:prstGeom>
        </p:spPr>
        <p:txBody>
          <a:bodyPr vert="horz" lIns="0" tIns="93600" rIns="91440" bIns="0" rtlCol="0" anchor="ctr" anchorCtr="0">
            <a:noAutofit/>
          </a:bodyPr>
          <a:lstStyle/>
          <a:p>
            <a:r>
              <a:rPr lang="en-US" dirty="0"/>
              <a:t>Master FB </a:t>
            </a:r>
            <a:r>
              <a:rPr lang="en-US" dirty="0" err="1"/>
              <a:t>Zielgruppen</a:t>
            </a:r>
            <a:r>
              <a:rPr lang="en-US" dirty="0"/>
              <a:t> und </a:t>
            </a:r>
            <a:r>
              <a:rPr lang="en-US" dirty="0" err="1"/>
              <a:t>Gleichstellung</a:t>
            </a:r>
            <a:endParaRPr lang="en-US" dirty="0"/>
          </a:p>
        </p:txBody>
      </p:sp>
      <p:sp>
        <p:nvSpPr>
          <p:cNvPr id="3" name="Textplatzhalter 2"/>
          <p:cNvSpPr>
            <a:spLocks noGrp="1"/>
          </p:cNvSpPr>
          <p:nvPr>
            <p:ph type="body" idx="1"/>
          </p:nvPr>
        </p:nvSpPr>
        <p:spPr>
          <a:xfrm>
            <a:off x="755576" y="2149441"/>
            <a:ext cx="7794477" cy="3896906"/>
          </a:xfrm>
          <a:prstGeom prst="rect">
            <a:avLst/>
          </a:prstGeom>
        </p:spPr>
        <p:txBody>
          <a:bodyPr vert="horz" lIns="0" tIns="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053342602"/>
      </p:ext>
    </p:extLst>
  </p:cSld>
  <p:clrMap bg1="lt1" tx1="dk1" bg2="lt2" tx2="dk2" accent1="accent1" accent2="accent2" accent3="accent3" accent4="accent4" accent5="accent5" accent6="accent6" hlink="hlink" folHlink="folHlink"/>
  <p:sldLayoutIdLst>
    <p:sldLayoutId id="2147483693" r:id="rId1"/>
    <p:sldLayoutId id="2147483666" r:id="rId2"/>
    <p:sldLayoutId id="2147483708" r:id="rId3"/>
    <p:sldLayoutId id="2147483719" r:id="rId4"/>
    <p:sldLayoutId id="2147483716" r:id="rId5"/>
    <p:sldLayoutId id="2147483710" r:id="rId6"/>
    <p:sldLayoutId id="2147483713" r:id="rId7"/>
    <p:sldLayoutId id="2147483676" r:id="rId8"/>
    <p:sldLayoutId id="2147483675" r:id="rId9"/>
    <p:sldLayoutId id="2147483688" r:id="rId10"/>
    <p:sldLayoutId id="2147483689" r:id="rId11"/>
    <p:sldLayoutId id="2147483691" r:id="rId12"/>
    <p:sldLayoutId id="2147483711" r:id="rId13"/>
    <p:sldLayoutId id="2147483697" r:id="rId14"/>
    <p:sldLayoutId id="2147483695" r:id="rId15"/>
    <p:sldLayoutId id="2147483718" r:id="rId16"/>
    <p:sldLayoutId id="2147483715" r:id="rId17"/>
    <p:sldLayoutId id="2147483669" r:id="rId18"/>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hdr="0" dt="0"/>
  <p:txStyles>
    <p:titleStyle>
      <a:lvl1pPr algn="l" defTabSz="914400" rtl="0" eaLnBrk="1" latinLnBrk="0" hangingPunct="1">
        <a:lnSpc>
          <a:spcPct val="90000"/>
        </a:lnSpc>
        <a:spcBef>
          <a:spcPct val="0"/>
        </a:spcBef>
        <a:buNone/>
        <a:defRPr sz="2000" b="1" kern="1200">
          <a:solidFill>
            <a:srgbClr val="FF0000"/>
          </a:solidFill>
          <a:latin typeface="+mj-lt"/>
          <a:ea typeface="+mj-ea"/>
          <a:cs typeface="+mj-cs"/>
        </a:defRPr>
      </a:lvl1pPr>
    </p:titleStyle>
    <p:bodyStyle>
      <a:lvl1pPr marL="444500" indent="-444500" algn="l" defTabSz="914400" rtl="0" eaLnBrk="1" latinLnBrk="0" hangingPunct="1">
        <a:lnSpc>
          <a:spcPct val="125000"/>
        </a:lnSpc>
        <a:spcBef>
          <a:spcPts val="1800"/>
        </a:spcBef>
        <a:buClr>
          <a:srgbClr val="FF0000"/>
        </a:buClr>
        <a:buSzPct val="120000"/>
        <a:buFont typeface="Wingdings" panose="05000000000000000000" pitchFamily="2" charset="2"/>
        <a:buChar char="l"/>
        <a:defRPr sz="1800" kern="1200">
          <a:solidFill>
            <a:schemeClr val="tx1"/>
          </a:solidFill>
          <a:latin typeface="+mn-lt"/>
          <a:ea typeface="+mn-ea"/>
          <a:cs typeface="+mn-cs"/>
        </a:defRPr>
      </a:lvl1pPr>
      <a:lvl2pPr marL="892800" indent="-447675" algn="l" defTabSz="914400" rtl="0" eaLnBrk="1" latinLnBrk="0" hangingPunct="1">
        <a:lnSpc>
          <a:spcPct val="125000"/>
        </a:lnSpc>
        <a:spcBef>
          <a:spcPts val="1200"/>
        </a:spcBef>
        <a:buClr>
          <a:srgbClr val="FF0000"/>
        </a:buClr>
        <a:buSzPct val="100000"/>
        <a:buFont typeface="Wingdings" panose="05000000000000000000" pitchFamily="2" charset="2"/>
        <a:buChar char="l"/>
        <a:defRPr sz="1600" kern="1200">
          <a:solidFill>
            <a:schemeClr val="tx1"/>
          </a:solidFill>
          <a:latin typeface="+mn-lt"/>
          <a:ea typeface="+mn-ea"/>
          <a:cs typeface="+mn-cs"/>
        </a:defRPr>
      </a:lvl2pPr>
      <a:lvl3pPr marL="1252538" indent="-358775" algn="l" defTabSz="914400" rtl="0" eaLnBrk="1" latinLnBrk="0" hangingPunct="1">
        <a:lnSpc>
          <a:spcPct val="125000"/>
        </a:lnSpc>
        <a:spcBef>
          <a:spcPts val="1200"/>
        </a:spcBef>
        <a:buClr>
          <a:srgbClr val="FF0000"/>
        </a:buClr>
        <a:buSzPct val="100000"/>
        <a:buFont typeface="Wingdings" panose="05000000000000000000" pitchFamily="2" charset="2"/>
        <a:buChar char="l"/>
        <a:tabLst>
          <a:tab pos="1252538" algn="l"/>
        </a:tabLst>
        <a:defRPr sz="1400" b="0" kern="1200">
          <a:solidFill>
            <a:schemeClr val="tx1"/>
          </a:solidFill>
          <a:latin typeface="+mn-lt"/>
          <a:ea typeface="+mn-ea"/>
          <a:cs typeface="+mn-cs"/>
        </a:defRPr>
      </a:lvl3pPr>
      <a:lvl4pPr marL="1614488" indent="-360000" algn="l" defTabSz="914400" rtl="0" eaLnBrk="1" latinLnBrk="0" hangingPunct="1">
        <a:lnSpc>
          <a:spcPct val="125000"/>
        </a:lnSpc>
        <a:spcBef>
          <a:spcPts val="1200"/>
        </a:spcBef>
        <a:buClr>
          <a:srgbClr val="FF0000"/>
        </a:buClr>
        <a:buSzPct val="100000"/>
        <a:buFont typeface="Wingdings" panose="05000000000000000000" pitchFamily="2" charset="2"/>
        <a:buChar char="l"/>
        <a:tabLst>
          <a:tab pos="1704975" algn="l"/>
        </a:tabLst>
        <a:defRPr sz="1200" kern="1200">
          <a:solidFill>
            <a:schemeClr val="tx1"/>
          </a:solidFill>
          <a:latin typeface="+mn-lt"/>
          <a:ea typeface="+mn-ea"/>
          <a:cs typeface="+mn-cs"/>
        </a:defRPr>
      </a:lvl4pPr>
      <a:lvl5pPr marL="1879600" indent="-288000" algn="l" defTabSz="914400" rtl="0" eaLnBrk="1" latinLnBrk="0" hangingPunct="1">
        <a:lnSpc>
          <a:spcPct val="125000"/>
        </a:lnSpc>
        <a:spcBef>
          <a:spcPts val="1000"/>
        </a:spcBef>
        <a:buClr>
          <a:srgbClr val="FF0000"/>
        </a:buClr>
        <a:buSzPct val="120000"/>
        <a:buFont typeface="Wingdings" panose="05000000000000000000" pitchFamily="2" charset="2"/>
        <a:buChar char="§"/>
        <a:tabLst>
          <a:tab pos="1879600" algn="l"/>
        </a:tabLst>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pos="476" userDrawn="1">
          <p15:clr>
            <a:srgbClr val="F26B43"/>
          </p15:clr>
        </p15:guide>
        <p15:guide id="4" pos="2880">
          <p15:clr>
            <a:srgbClr val="F26B43"/>
          </p15:clr>
        </p15:guide>
        <p15:guide id="5" pos="5375">
          <p15:clr>
            <a:srgbClr val="F26B43"/>
          </p15:clr>
        </p15:guide>
        <p15:guide id="8" pos="272">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0"/>
          </p:nvPr>
        </p:nvSpPr>
        <p:spPr/>
        <p:txBody>
          <a:bodyPr/>
          <a:lstStyle/>
          <a:p>
            <a:r>
              <a:rPr lang="de-DE" dirty="0"/>
              <a:t>Arbeitsschutz für schwangere und stillende Frauen</a:t>
            </a:r>
          </a:p>
        </p:txBody>
      </p:sp>
      <p:sp>
        <p:nvSpPr>
          <p:cNvPr id="7" name="Textplatzhalter 1">
            <a:extLst>
              <a:ext uri="{FF2B5EF4-FFF2-40B4-BE49-F238E27FC236}">
                <a16:creationId xmlns:a16="http://schemas.microsoft.com/office/drawing/2014/main" xmlns="" id="{7398D30D-4A47-49ED-930D-D9C8579D91B4}"/>
              </a:ext>
            </a:extLst>
          </p:cNvPr>
          <p:cNvSpPr>
            <a:spLocks noGrp="1"/>
          </p:cNvSpPr>
          <p:nvPr>
            <p:ph type="body" sz="quarter" idx="13"/>
          </p:nvPr>
        </p:nvSpPr>
        <p:spPr>
          <a:xfrm>
            <a:off x="756248" y="2276872"/>
            <a:ext cx="7561274" cy="936228"/>
          </a:xfrm>
        </p:spPr>
        <p:txBody>
          <a:bodyPr/>
          <a:lstStyle/>
          <a:p>
            <a:r>
              <a:rPr lang="de-DE" dirty="0"/>
              <a:t>utterschutz</a:t>
            </a:r>
          </a:p>
        </p:txBody>
      </p:sp>
      <p:pic>
        <p:nvPicPr>
          <p:cNvPr id="6" name="Grafik 5">
            <a:extLst>
              <a:ext uri="{FF2B5EF4-FFF2-40B4-BE49-F238E27FC236}">
                <a16:creationId xmlns:a16="http://schemas.microsoft.com/office/drawing/2014/main" xmlns="" id="{CE4C457B-2260-4BE1-B54A-063AB541DC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12" y="1521317"/>
            <a:ext cx="9144000" cy="3131819"/>
          </a:xfrm>
          <a:prstGeom prst="rect">
            <a:avLst/>
          </a:prstGeom>
        </p:spPr>
      </p:pic>
      <p:sp>
        <p:nvSpPr>
          <p:cNvPr id="8" name="Textplatzhalter 1">
            <a:extLst>
              <a:ext uri="{FF2B5EF4-FFF2-40B4-BE49-F238E27FC236}">
                <a16:creationId xmlns:a16="http://schemas.microsoft.com/office/drawing/2014/main" xmlns="" id="{5EEE2134-7C9D-4273-A45F-96D61B2DA102}"/>
              </a:ext>
            </a:extLst>
          </p:cNvPr>
          <p:cNvSpPr txBox="1">
            <a:spLocks/>
          </p:cNvSpPr>
          <p:nvPr/>
        </p:nvSpPr>
        <p:spPr>
          <a:xfrm>
            <a:off x="728786" y="2637188"/>
            <a:ext cx="7561274" cy="936228"/>
          </a:xfrm>
          <a:prstGeom prst="rect">
            <a:avLst/>
          </a:prstGeom>
        </p:spPr>
        <p:txBody>
          <a:bodyPr vert="horz" lIns="0" tIns="0" rIns="91440" bIns="45720" rtlCol="0">
            <a:noAutofit/>
          </a:bodyPr>
          <a:lstStyle>
            <a:lvl1pPr marL="0" indent="0" algn="l" defTabSz="914400" rtl="0" eaLnBrk="1" latinLnBrk="0" hangingPunct="1">
              <a:lnSpc>
                <a:spcPct val="100000"/>
              </a:lnSpc>
              <a:spcBef>
                <a:spcPts val="0"/>
              </a:spcBef>
              <a:buClr>
                <a:srgbClr val="FF0000"/>
              </a:buClr>
              <a:buSzPct val="120000"/>
              <a:buFontTx/>
              <a:buNone/>
              <a:defRPr sz="3600" b="1" kern="1200" baseline="0">
                <a:solidFill>
                  <a:srgbClr val="FF0000"/>
                </a:solidFill>
                <a:latin typeface="+mn-lt"/>
                <a:ea typeface="+mn-ea"/>
                <a:cs typeface="+mn-cs"/>
              </a:defRPr>
            </a:lvl1pPr>
            <a:lvl2pPr marL="892800" indent="-447675" algn="l" defTabSz="914400" rtl="0" eaLnBrk="1" latinLnBrk="0" hangingPunct="1">
              <a:lnSpc>
                <a:spcPct val="125000"/>
              </a:lnSpc>
              <a:spcBef>
                <a:spcPts val="1200"/>
              </a:spcBef>
              <a:buClr>
                <a:srgbClr val="FF0000"/>
              </a:buClr>
              <a:buSzPct val="100000"/>
              <a:buFont typeface="Wingdings" panose="05000000000000000000" pitchFamily="2" charset="2"/>
              <a:buChar char="l"/>
              <a:defRPr sz="1600" kern="1200">
                <a:solidFill>
                  <a:schemeClr val="tx1"/>
                </a:solidFill>
                <a:latin typeface="+mn-lt"/>
                <a:ea typeface="+mn-ea"/>
                <a:cs typeface="+mn-cs"/>
              </a:defRPr>
            </a:lvl2pPr>
            <a:lvl3pPr marL="1252538" indent="-358775" algn="l" defTabSz="914400" rtl="0" eaLnBrk="1" latinLnBrk="0" hangingPunct="1">
              <a:lnSpc>
                <a:spcPct val="125000"/>
              </a:lnSpc>
              <a:spcBef>
                <a:spcPts val="1200"/>
              </a:spcBef>
              <a:buClr>
                <a:srgbClr val="FF0000"/>
              </a:buClr>
              <a:buSzPct val="100000"/>
              <a:buFont typeface="Wingdings" panose="05000000000000000000" pitchFamily="2" charset="2"/>
              <a:buChar char="l"/>
              <a:tabLst>
                <a:tab pos="1252538" algn="l"/>
              </a:tabLst>
              <a:defRPr sz="1400" b="0" kern="1200">
                <a:solidFill>
                  <a:schemeClr val="tx1"/>
                </a:solidFill>
                <a:latin typeface="+mn-lt"/>
                <a:ea typeface="+mn-ea"/>
                <a:cs typeface="+mn-cs"/>
              </a:defRPr>
            </a:lvl3pPr>
            <a:lvl4pPr marL="1614488" indent="-360000" algn="l" defTabSz="914400" rtl="0" eaLnBrk="1" latinLnBrk="0" hangingPunct="1">
              <a:lnSpc>
                <a:spcPct val="125000"/>
              </a:lnSpc>
              <a:spcBef>
                <a:spcPts val="1200"/>
              </a:spcBef>
              <a:buClr>
                <a:srgbClr val="FF0000"/>
              </a:buClr>
              <a:buSzPct val="100000"/>
              <a:buFont typeface="Wingdings" panose="05000000000000000000" pitchFamily="2" charset="2"/>
              <a:buChar char="l"/>
              <a:tabLst>
                <a:tab pos="1704975" algn="l"/>
              </a:tabLst>
              <a:defRPr sz="1200" kern="1200">
                <a:solidFill>
                  <a:schemeClr val="tx1"/>
                </a:solidFill>
                <a:latin typeface="+mn-lt"/>
                <a:ea typeface="+mn-ea"/>
                <a:cs typeface="+mn-cs"/>
              </a:defRPr>
            </a:lvl4pPr>
            <a:lvl5pPr marL="1879600" indent="-288000" algn="l" defTabSz="914400" rtl="0" eaLnBrk="1" latinLnBrk="0" hangingPunct="1">
              <a:lnSpc>
                <a:spcPct val="125000"/>
              </a:lnSpc>
              <a:spcBef>
                <a:spcPts val="1000"/>
              </a:spcBef>
              <a:buClr>
                <a:srgbClr val="FF0000"/>
              </a:buClr>
              <a:buSzPct val="120000"/>
              <a:buFont typeface="Wingdings" panose="05000000000000000000" pitchFamily="2" charset="2"/>
              <a:buChar char="§"/>
              <a:tabLst>
                <a:tab pos="1879600" algn="l"/>
              </a:tabLst>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dirty="0"/>
              <a:t>Mutterschutz</a:t>
            </a:r>
          </a:p>
        </p:txBody>
      </p:sp>
    </p:spTree>
    <p:extLst>
      <p:ext uri="{BB962C8B-B14F-4D97-AF65-F5344CB8AC3E}">
        <p14:creationId xmlns:p14="http://schemas.microsoft.com/office/powerpoint/2010/main" val="1155409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Gefährdungsbeurteilung</a:t>
            </a:r>
          </a:p>
        </p:txBody>
      </p:sp>
      <p:sp>
        <p:nvSpPr>
          <p:cNvPr id="3" name="Foliennummernplatzhalter 2"/>
          <p:cNvSpPr>
            <a:spLocks noGrp="1"/>
          </p:cNvSpPr>
          <p:nvPr>
            <p:ph type="sldNum" sz="quarter" idx="11"/>
          </p:nvPr>
        </p:nvSpPr>
        <p:spPr/>
        <p:txBody>
          <a:bodyPr/>
          <a:lstStyle/>
          <a:p>
            <a:fld id="{9B2D2253-2F85-404A-85AF-A094A6F488C8}" type="slidenum">
              <a:rPr lang="de-DE" smtClean="0"/>
              <a:pPr/>
              <a:t>10</a:t>
            </a:fld>
            <a:endParaRPr lang="de-DE" dirty="0"/>
          </a:p>
        </p:txBody>
      </p:sp>
      <p:sp>
        <p:nvSpPr>
          <p:cNvPr id="4" name="Textplatzhalter 3"/>
          <p:cNvSpPr>
            <a:spLocks noGrp="1"/>
          </p:cNvSpPr>
          <p:nvPr>
            <p:ph type="body" sz="quarter" idx="12"/>
          </p:nvPr>
        </p:nvSpPr>
        <p:spPr/>
        <p:txBody>
          <a:bodyPr/>
          <a:lstStyle/>
          <a:p>
            <a:r>
              <a:rPr lang="de-DE" dirty="0"/>
              <a:t>Der Arbeitgeber wird ausdrücklich verpflichtet, Mutterschutzaspekte im Rahmen der allgemeinen Gefährdungsbeurteilung nach § 5 ArbSchG und etwaige notwendige Schutzmaßnahmen zu prüfen – unabhängig von einer konkreten oder bekannten Schwangerschaft.</a:t>
            </a:r>
          </a:p>
          <a:p>
            <a:r>
              <a:rPr lang="de-DE" dirty="0"/>
              <a:t>Der Betriebsrat muss darauf achten, dass diese Vorgabe des Mutterschutzgesetzes in der Praxis umgesetzt wird.</a:t>
            </a:r>
            <a:br>
              <a:rPr lang="de-DE" dirty="0"/>
            </a:br>
            <a:endParaRPr lang="de-DE" dirty="0"/>
          </a:p>
          <a:p>
            <a:pPr marL="0" indent="0">
              <a:buNone/>
            </a:pPr>
            <a:r>
              <a:rPr lang="de-DE" b="1" dirty="0"/>
              <a:t>Außerdem:</a:t>
            </a:r>
            <a:r>
              <a:rPr lang="de-DE" dirty="0"/>
              <a:t/>
            </a:r>
            <a:br>
              <a:rPr lang="de-DE" dirty="0"/>
            </a:br>
            <a:r>
              <a:rPr lang="de-DE" dirty="0"/>
              <a:t>Der Arbeitgeber muss der schwangeren oder stillenden Frau ein Gespräch über weitere Anpassungen der Arbeitsbedingungen anbieten.</a:t>
            </a:r>
          </a:p>
        </p:txBody>
      </p:sp>
      <p:sp>
        <p:nvSpPr>
          <p:cNvPr id="5" name="Textplatzhalter 4"/>
          <p:cNvSpPr>
            <a:spLocks noGrp="1"/>
          </p:cNvSpPr>
          <p:nvPr>
            <p:ph type="body" sz="quarter" idx="14"/>
          </p:nvPr>
        </p:nvSpPr>
        <p:spPr/>
        <p:txBody>
          <a:bodyPr/>
          <a:lstStyle/>
          <a:p>
            <a:r>
              <a:rPr lang="de-DE" dirty="0"/>
              <a:t>Schutzmaßnahmen prüfen</a:t>
            </a:r>
          </a:p>
        </p:txBody>
      </p:sp>
    </p:spTree>
    <p:extLst>
      <p:ext uri="{BB962C8B-B14F-4D97-AF65-F5344CB8AC3E}">
        <p14:creationId xmlns:p14="http://schemas.microsoft.com/office/powerpoint/2010/main" val="2541555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31540" y="122400"/>
            <a:ext cx="7164796" cy="468313"/>
          </a:xfrm>
        </p:spPr>
        <p:txBody>
          <a:bodyPr/>
          <a:lstStyle/>
          <a:p>
            <a:r>
              <a:rPr lang="de-DE" dirty="0"/>
              <a:t>Pflichten des Arbeitgebers</a:t>
            </a:r>
          </a:p>
        </p:txBody>
      </p:sp>
      <p:sp>
        <p:nvSpPr>
          <p:cNvPr id="3" name="Foliennummernplatzhalter 2"/>
          <p:cNvSpPr>
            <a:spLocks noGrp="1"/>
          </p:cNvSpPr>
          <p:nvPr>
            <p:ph type="sldNum" sz="quarter" idx="11"/>
          </p:nvPr>
        </p:nvSpPr>
        <p:spPr/>
        <p:txBody>
          <a:bodyPr/>
          <a:lstStyle/>
          <a:p>
            <a:fld id="{9B2D2253-2F85-404A-85AF-A094A6F488C8}" type="slidenum">
              <a:rPr lang="de-DE" smtClean="0"/>
              <a:pPr/>
              <a:t>11</a:t>
            </a:fld>
            <a:endParaRPr lang="de-DE" dirty="0"/>
          </a:p>
        </p:txBody>
      </p:sp>
      <p:sp>
        <p:nvSpPr>
          <p:cNvPr id="4" name="Textplatzhalter 3"/>
          <p:cNvSpPr>
            <a:spLocks noGrp="1"/>
          </p:cNvSpPr>
          <p:nvPr>
            <p:ph type="body" sz="quarter" idx="12"/>
          </p:nvPr>
        </p:nvSpPr>
        <p:spPr/>
        <p:txBody>
          <a:bodyPr/>
          <a:lstStyle/>
          <a:p>
            <a:pPr>
              <a:buFont typeface="+mj-lt"/>
              <a:buAutoNum type="arabicPeriod"/>
            </a:pPr>
            <a:r>
              <a:rPr lang="de-DE" dirty="0"/>
              <a:t>Arbeitgeber muss die Arbeitsbedingungen so gestalten, dass eine Weiterbeschäftigung am bisherigen Arbeitsplatz möglich ist.</a:t>
            </a:r>
          </a:p>
          <a:p>
            <a:pPr>
              <a:buFont typeface="+mj-lt"/>
              <a:buAutoNum type="arabicPeriod"/>
            </a:pPr>
            <a:r>
              <a:rPr lang="de-DE" dirty="0"/>
              <a:t>Ist dies nicht möglich, muss der Arbeitgeber einen anderen geeigneten Arbeitsplatz anbieten.</a:t>
            </a:r>
          </a:p>
          <a:p>
            <a:pPr>
              <a:buFont typeface="+mj-lt"/>
              <a:buAutoNum type="arabicPeriod"/>
            </a:pPr>
            <a:r>
              <a:rPr lang="de-DE" dirty="0"/>
              <a:t>Erst wenn auch ein anderer geeigneter Arbeitsplatz nicht zur Verfügung steht, kann ein Beschäftigungsverbot ausgesprochen werden.</a:t>
            </a:r>
            <a:br>
              <a:rPr lang="de-DE" dirty="0"/>
            </a:br>
            <a:r>
              <a:rPr lang="de-DE" dirty="0"/>
              <a:t>Ein Beschäftigungsverbot bedeutet, dass die schwangere Frau unter Fortzahlung der Bezüge von der Arbeit freigestellt wird.</a:t>
            </a:r>
          </a:p>
        </p:txBody>
      </p:sp>
      <p:sp>
        <p:nvSpPr>
          <p:cNvPr id="5" name="Textplatzhalter 4"/>
          <p:cNvSpPr>
            <a:spLocks noGrp="1"/>
          </p:cNvSpPr>
          <p:nvPr>
            <p:ph type="body" sz="quarter" idx="14"/>
          </p:nvPr>
        </p:nvSpPr>
        <p:spPr/>
        <p:txBody>
          <a:bodyPr/>
          <a:lstStyle/>
          <a:p>
            <a:r>
              <a:rPr lang="de-DE" dirty="0"/>
              <a:t>Grundsatz: Weiterbeschäftigung vor Beschäftigungsverbot</a:t>
            </a:r>
          </a:p>
        </p:txBody>
      </p:sp>
    </p:spTree>
    <p:extLst>
      <p:ext uri="{BB962C8B-B14F-4D97-AF65-F5344CB8AC3E}">
        <p14:creationId xmlns:p14="http://schemas.microsoft.com/office/powerpoint/2010/main" val="2655735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Bewertung des neuen Gesetzes (1)</a:t>
            </a:r>
          </a:p>
        </p:txBody>
      </p:sp>
      <p:sp>
        <p:nvSpPr>
          <p:cNvPr id="3" name="Foliennummernplatzhalter 2"/>
          <p:cNvSpPr>
            <a:spLocks noGrp="1"/>
          </p:cNvSpPr>
          <p:nvPr>
            <p:ph type="sldNum" sz="quarter" idx="11"/>
          </p:nvPr>
        </p:nvSpPr>
        <p:spPr/>
        <p:txBody>
          <a:bodyPr/>
          <a:lstStyle/>
          <a:p>
            <a:fld id="{9B2D2253-2F85-404A-85AF-A094A6F488C8}" type="slidenum">
              <a:rPr lang="de-DE" smtClean="0"/>
              <a:pPr/>
              <a:t>12</a:t>
            </a:fld>
            <a:endParaRPr lang="de-DE" dirty="0"/>
          </a:p>
        </p:txBody>
      </p:sp>
      <p:sp>
        <p:nvSpPr>
          <p:cNvPr id="4" name="Textplatzhalter 3"/>
          <p:cNvSpPr>
            <a:spLocks noGrp="1"/>
          </p:cNvSpPr>
          <p:nvPr>
            <p:ph type="body" sz="quarter" idx="12"/>
          </p:nvPr>
        </p:nvSpPr>
        <p:spPr>
          <a:xfrm>
            <a:off x="756000" y="2149200"/>
            <a:ext cx="8136480" cy="4175125"/>
          </a:xfrm>
        </p:spPr>
        <p:txBody>
          <a:bodyPr/>
          <a:lstStyle/>
          <a:p>
            <a:r>
              <a:rPr lang="de-DE" dirty="0"/>
              <a:t>Beschäftigungsverbot als äußerstes </a:t>
            </a:r>
            <a:r>
              <a:rPr lang="de-DE" dirty="0" smtClean="0"/>
              <a:t>Mittel.</a:t>
            </a:r>
            <a:endParaRPr lang="de-DE" dirty="0"/>
          </a:p>
          <a:p>
            <a:r>
              <a:rPr lang="de-DE" dirty="0"/>
              <a:t>Mutterschutz gilt auch für Schülerinnen und </a:t>
            </a:r>
            <a:r>
              <a:rPr lang="de-DE" dirty="0" smtClean="0"/>
              <a:t>Studentinnen.</a:t>
            </a:r>
            <a:endParaRPr lang="de-DE" dirty="0"/>
          </a:p>
          <a:p>
            <a:r>
              <a:rPr lang="de-DE" dirty="0"/>
              <a:t>Kündigungsschutz bei Fehlgeburten ab der 12. Schwangerschaftswoche </a:t>
            </a:r>
            <a:r>
              <a:rPr lang="de-DE" dirty="0" smtClean="0"/>
              <a:t>verbessert.</a:t>
            </a:r>
            <a:endParaRPr lang="de-DE" dirty="0"/>
          </a:p>
          <a:p>
            <a:r>
              <a:rPr lang="de-DE" dirty="0"/>
              <a:t>Schutzfristen bei Geburt eines behinderten Kindes </a:t>
            </a:r>
            <a:r>
              <a:rPr lang="de-DE" dirty="0" smtClean="0"/>
              <a:t>verbessert.</a:t>
            </a:r>
            <a:endParaRPr lang="de-DE" dirty="0"/>
          </a:p>
          <a:p>
            <a:r>
              <a:rPr lang="de-DE" dirty="0"/>
              <a:t>Schutz vor Mehrarbeit auch für </a:t>
            </a:r>
            <a:r>
              <a:rPr lang="de-DE" dirty="0" smtClean="0"/>
              <a:t>Teilzeitbeschäftigte.</a:t>
            </a:r>
            <a:endParaRPr lang="de-DE" dirty="0"/>
          </a:p>
        </p:txBody>
      </p:sp>
      <p:sp>
        <p:nvSpPr>
          <p:cNvPr id="5" name="Textplatzhalter 4"/>
          <p:cNvSpPr>
            <a:spLocks noGrp="1"/>
          </p:cNvSpPr>
          <p:nvPr>
            <p:ph type="body" sz="quarter" idx="14"/>
          </p:nvPr>
        </p:nvSpPr>
        <p:spPr/>
        <p:txBody>
          <a:bodyPr/>
          <a:lstStyle/>
          <a:p>
            <a:r>
              <a:rPr lang="de-DE" dirty="0"/>
              <a:t>Das ist positiv:</a:t>
            </a:r>
          </a:p>
        </p:txBody>
      </p:sp>
    </p:spTree>
    <p:extLst>
      <p:ext uri="{BB962C8B-B14F-4D97-AF65-F5344CB8AC3E}">
        <p14:creationId xmlns:p14="http://schemas.microsoft.com/office/powerpoint/2010/main" val="1197032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Bewertung des neuen Gesetzes (2)</a:t>
            </a:r>
          </a:p>
        </p:txBody>
      </p:sp>
      <p:sp>
        <p:nvSpPr>
          <p:cNvPr id="3" name="Foliennummernplatzhalter 2"/>
          <p:cNvSpPr>
            <a:spLocks noGrp="1"/>
          </p:cNvSpPr>
          <p:nvPr>
            <p:ph type="sldNum" sz="quarter" idx="11"/>
          </p:nvPr>
        </p:nvSpPr>
        <p:spPr/>
        <p:txBody>
          <a:bodyPr/>
          <a:lstStyle/>
          <a:p>
            <a:fld id="{9B2D2253-2F85-404A-85AF-A094A6F488C8}" type="slidenum">
              <a:rPr lang="de-DE" smtClean="0"/>
              <a:pPr/>
              <a:t>13</a:t>
            </a:fld>
            <a:endParaRPr lang="de-DE" dirty="0"/>
          </a:p>
        </p:txBody>
      </p:sp>
      <p:sp>
        <p:nvSpPr>
          <p:cNvPr id="4" name="Textplatzhalter 3"/>
          <p:cNvSpPr>
            <a:spLocks noGrp="1"/>
          </p:cNvSpPr>
          <p:nvPr>
            <p:ph type="body" sz="quarter" idx="12"/>
          </p:nvPr>
        </p:nvSpPr>
        <p:spPr>
          <a:xfrm>
            <a:off x="756000" y="1736413"/>
            <a:ext cx="7776812" cy="4175125"/>
          </a:xfrm>
        </p:spPr>
        <p:txBody>
          <a:bodyPr/>
          <a:lstStyle/>
          <a:p>
            <a:r>
              <a:rPr lang="de-DE" dirty="0"/>
              <a:t>Die Schwangere muss Ausnahmen vom Verbot der Nacht-, Sonn- und Feiertagsarbeit zustimmen. Dadurch wird der Mutterschutz zum Aushandlungsgegenstand zwischen ihr und dem Arbeitgeber.</a:t>
            </a:r>
          </a:p>
          <a:p>
            <a:r>
              <a:rPr lang="de-DE" dirty="0"/>
              <a:t>„Genehmigungsfiktion“ für Ausnahmen von der Arbeit in den späten Abendstunden.</a:t>
            </a:r>
          </a:p>
          <a:p>
            <a:r>
              <a:rPr lang="de-DE" dirty="0"/>
              <a:t>Mangelnde Kontrolle durch Aufsichtsbehörden:</a:t>
            </a:r>
            <a:br>
              <a:rPr lang="de-DE" dirty="0"/>
            </a:br>
            <a:r>
              <a:rPr lang="de-DE" dirty="0"/>
              <a:t>Schutzniveau abhängig von Personalkapazitäten der Aufsichtsbehörden.</a:t>
            </a:r>
          </a:p>
          <a:p>
            <a:r>
              <a:rPr lang="de-DE" dirty="0"/>
              <a:t>Anlassbezogene Gefährdungsbeurteilung nicht ausdrücklich verankert.</a:t>
            </a:r>
          </a:p>
          <a:p>
            <a:r>
              <a:rPr lang="de-DE" dirty="0"/>
              <a:t>Gefährdung durch psychische Belastungen unzureichend verankert.</a:t>
            </a:r>
          </a:p>
        </p:txBody>
      </p:sp>
      <p:sp>
        <p:nvSpPr>
          <p:cNvPr id="5" name="Textplatzhalter 4"/>
          <p:cNvSpPr>
            <a:spLocks noGrp="1"/>
          </p:cNvSpPr>
          <p:nvPr>
            <p:ph type="body" sz="quarter" idx="14"/>
          </p:nvPr>
        </p:nvSpPr>
        <p:spPr/>
        <p:txBody>
          <a:bodyPr/>
          <a:lstStyle/>
          <a:p>
            <a:r>
              <a:rPr lang="de-DE" dirty="0"/>
              <a:t>Kritikpunkte</a:t>
            </a:r>
          </a:p>
        </p:txBody>
      </p:sp>
    </p:spTree>
    <p:extLst>
      <p:ext uri="{BB962C8B-B14F-4D97-AF65-F5344CB8AC3E}">
        <p14:creationId xmlns:p14="http://schemas.microsoft.com/office/powerpoint/2010/main" val="2691681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a:extLst>
              <a:ext uri="{FF2B5EF4-FFF2-40B4-BE49-F238E27FC236}">
                <a16:creationId xmlns:a16="http://schemas.microsoft.com/office/drawing/2014/main" xmlns="" id="{07EE95B3-5783-4E61-9377-ED896629576C}"/>
              </a:ext>
            </a:extLst>
          </p:cNvPr>
          <p:cNvSpPr>
            <a:spLocks noGrp="1"/>
          </p:cNvSpPr>
          <p:nvPr>
            <p:ph type="body" sz="quarter" idx="13"/>
          </p:nvPr>
        </p:nvSpPr>
        <p:spPr/>
        <p:txBody>
          <a:bodyPr/>
          <a:lstStyle/>
          <a:p>
            <a:r>
              <a:rPr lang="de-DE" dirty="0"/>
              <a:t>Empfehlungen für Betriebsräte</a:t>
            </a:r>
          </a:p>
        </p:txBody>
      </p:sp>
      <p:sp>
        <p:nvSpPr>
          <p:cNvPr id="7" name="Textplatzhalter 6">
            <a:extLst>
              <a:ext uri="{FF2B5EF4-FFF2-40B4-BE49-F238E27FC236}">
                <a16:creationId xmlns:a16="http://schemas.microsoft.com/office/drawing/2014/main" xmlns="" id="{C8644980-1057-47C2-9496-200138B212D6}"/>
              </a:ext>
            </a:extLst>
          </p:cNvPr>
          <p:cNvSpPr>
            <a:spLocks noGrp="1"/>
          </p:cNvSpPr>
          <p:nvPr>
            <p:ph type="body" sz="quarter" idx="14"/>
          </p:nvPr>
        </p:nvSpPr>
        <p:spPr/>
        <p:txBody>
          <a:bodyPr/>
          <a:lstStyle/>
          <a:p>
            <a:endParaRPr lang="de-DE" dirty="0"/>
          </a:p>
        </p:txBody>
      </p:sp>
      <p:sp>
        <p:nvSpPr>
          <p:cNvPr id="3" name="Foliennummernplatzhalter 2">
            <a:extLst>
              <a:ext uri="{FF2B5EF4-FFF2-40B4-BE49-F238E27FC236}">
                <a16:creationId xmlns:a16="http://schemas.microsoft.com/office/drawing/2014/main" xmlns="" id="{B947C359-CCD1-439F-983E-2B522F625673}"/>
              </a:ext>
            </a:extLst>
          </p:cNvPr>
          <p:cNvSpPr>
            <a:spLocks noGrp="1"/>
          </p:cNvSpPr>
          <p:nvPr>
            <p:ph type="sldNum" sz="quarter" idx="4294967295"/>
          </p:nvPr>
        </p:nvSpPr>
        <p:spPr>
          <a:xfrm>
            <a:off x="8609013" y="6308725"/>
            <a:ext cx="534987" cy="442913"/>
          </a:xfrm>
        </p:spPr>
        <p:txBody>
          <a:bodyPr/>
          <a:lstStyle/>
          <a:p>
            <a:fld id="{9B2D2253-2F85-404A-85AF-A094A6F488C8}" type="slidenum">
              <a:rPr lang="de-DE" smtClean="0"/>
              <a:pPr/>
              <a:t>14</a:t>
            </a:fld>
            <a:endParaRPr lang="de-DE" dirty="0"/>
          </a:p>
        </p:txBody>
      </p:sp>
      <p:pic>
        <p:nvPicPr>
          <p:cNvPr id="9" name="Grafik 8" descr="Ein Bild, das Text enthält.&#10;&#10;Mit hoher Zuverlässigkeit generierte Beschreibung">
            <a:extLst>
              <a:ext uri="{FF2B5EF4-FFF2-40B4-BE49-F238E27FC236}">
                <a16:creationId xmlns:a16="http://schemas.microsoft.com/office/drawing/2014/main" xmlns="" id="{1C7F3D9E-BAD0-4B40-81F1-71C40DAEF7D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4976" t="20730" r="33215" b="7207"/>
          <a:stretch/>
        </p:blipFill>
        <p:spPr>
          <a:xfrm>
            <a:off x="539553" y="764878"/>
            <a:ext cx="1701831" cy="1584622"/>
          </a:xfrm>
          <a:prstGeom prst="rect">
            <a:avLst/>
          </a:prstGeom>
        </p:spPr>
      </p:pic>
    </p:spTree>
    <p:extLst>
      <p:ext uri="{BB962C8B-B14F-4D97-AF65-F5344CB8AC3E}">
        <p14:creationId xmlns:p14="http://schemas.microsoft.com/office/powerpoint/2010/main" val="139589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Empfehlungen für Betriebsräte (1)</a:t>
            </a:r>
          </a:p>
        </p:txBody>
      </p:sp>
      <p:sp>
        <p:nvSpPr>
          <p:cNvPr id="3" name="Foliennummernplatzhalter 2"/>
          <p:cNvSpPr>
            <a:spLocks noGrp="1"/>
          </p:cNvSpPr>
          <p:nvPr>
            <p:ph type="sldNum" sz="quarter" idx="11"/>
          </p:nvPr>
        </p:nvSpPr>
        <p:spPr/>
        <p:txBody>
          <a:bodyPr/>
          <a:lstStyle/>
          <a:p>
            <a:fld id="{9B2D2253-2F85-404A-85AF-A094A6F488C8}" type="slidenum">
              <a:rPr lang="de-DE" smtClean="0"/>
              <a:pPr/>
              <a:t>15</a:t>
            </a:fld>
            <a:endParaRPr lang="de-DE" dirty="0"/>
          </a:p>
        </p:txBody>
      </p:sp>
      <p:sp>
        <p:nvSpPr>
          <p:cNvPr id="4" name="Textplatzhalter 3"/>
          <p:cNvSpPr>
            <a:spLocks noGrp="1"/>
          </p:cNvSpPr>
          <p:nvPr>
            <p:ph type="body" sz="quarter" idx="12"/>
          </p:nvPr>
        </p:nvSpPr>
        <p:spPr>
          <a:xfrm>
            <a:off x="755576" y="1484784"/>
            <a:ext cx="7776812" cy="4175125"/>
          </a:xfrm>
        </p:spPr>
        <p:txBody>
          <a:bodyPr/>
          <a:lstStyle/>
          <a:p>
            <a:r>
              <a:rPr lang="de-DE" dirty="0"/>
              <a:t>Beratung schwangerer und stillender Frauen, z.B. durch </a:t>
            </a:r>
            <a:r>
              <a:rPr lang="de-DE"/>
              <a:t>konkrete Gesprächsangebote. </a:t>
            </a:r>
            <a:endParaRPr lang="de-DE" dirty="0"/>
          </a:p>
          <a:p>
            <a:r>
              <a:rPr lang="de-DE" dirty="0"/>
              <a:t>Bei den Ausnahmen vom Nachtarbeitsverbot und dem Verbot der Sonn- und Feiertagsarbeit, darauf achten, dass</a:t>
            </a:r>
          </a:p>
          <a:p>
            <a:pPr lvl="1"/>
            <a:r>
              <a:rPr lang="de-DE" dirty="0"/>
              <a:t>die schwangere oder stillende Frau tatsächlich freiwillig der Nacht-, Sonn- oder Feiertagsarbeit zugestimmt hat.</a:t>
            </a:r>
          </a:p>
          <a:p>
            <a:pPr lvl="1"/>
            <a:r>
              <a:rPr lang="de-DE" dirty="0"/>
              <a:t>die Aufsichtsbehörde die Ausnahme ausdrücklich genehmigt, und nicht durch das Verstreichen der 6-Wochen-Frist eine automatische Genehmigung erfolgt. Z.B. durch rechtzeitige Nachfrage bei der zuständigen Behörde.</a:t>
            </a:r>
          </a:p>
          <a:p>
            <a:pPr marL="0" indent="0">
              <a:buNone/>
            </a:pPr>
            <a:endParaRPr lang="de-DE" dirty="0"/>
          </a:p>
        </p:txBody>
      </p:sp>
    </p:spTree>
    <p:extLst>
      <p:ext uri="{BB962C8B-B14F-4D97-AF65-F5344CB8AC3E}">
        <p14:creationId xmlns:p14="http://schemas.microsoft.com/office/powerpoint/2010/main" val="3502750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Empfehlungen für Betriebsräte (2)</a:t>
            </a:r>
          </a:p>
        </p:txBody>
      </p:sp>
      <p:sp>
        <p:nvSpPr>
          <p:cNvPr id="3" name="Foliennummernplatzhalter 2"/>
          <p:cNvSpPr>
            <a:spLocks noGrp="1"/>
          </p:cNvSpPr>
          <p:nvPr>
            <p:ph type="sldNum" sz="quarter" idx="11"/>
          </p:nvPr>
        </p:nvSpPr>
        <p:spPr/>
        <p:txBody>
          <a:bodyPr/>
          <a:lstStyle/>
          <a:p>
            <a:fld id="{9B2D2253-2F85-404A-85AF-A094A6F488C8}" type="slidenum">
              <a:rPr lang="de-DE" smtClean="0"/>
              <a:pPr/>
              <a:t>16</a:t>
            </a:fld>
            <a:endParaRPr lang="de-DE" dirty="0"/>
          </a:p>
        </p:txBody>
      </p:sp>
      <p:sp>
        <p:nvSpPr>
          <p:cNvPr id="4" name="Textplatzhalter 3"/>
          <p:cNvSpPr>
            <a:spLocks noGrp="1"/>
          </p:cNvSpPr>
          <p:nvPr>
            <p:ph type="body" sz="quarter" idx="12"/>
          </p:nvPr>
        </p:nvSpPr>
        <p:spPr/>
        <p:txBody>
          <a:bodyPr/>
          <a:lstStyle/>
          <a:p>
            <a:r>
              <a:rPr lang="de-DE" dirty="0"/>
              <a:t>Bestehende Gefährdungsbeurteilungen müssen an die Erfordernisse des Mutterschutzes angepasst werden.</a:t>
            </a:r>
          </a:p>
          <a:p>
            <a:r>
              <a:rPr lang="de-DE" dirty="0"/>
              <a:t>Falls schon eine Betriebsvereinbarung zum Thema </a:t>
            </a:r>
            <a:r>
              <a:rPr lang="de-DE" dirty="0" smtClean="0"/>
              <a:t>Gefährdungs-beurteilung </a:t>
            </a:r>
            <a:r>
              <a:rPr lang="de-DE" dirty="0"/>
              <a:t>besteht, muss diese um die Aspekte des Mutterschutzes erweitert werden.</a:t>
            </a:r>
          </a:p>
          <a:p>
            <a:r>
              <a:rPr lang="de-DE" dirty="0"/>
              <a:t>Falls bisher keine Betriebsvereinbarung zum Thema </a:t>
            </a:r>
            <a:r>
              <a:rPr lang="de-DE" dirty="0" smtClean="0"/>
              <a:t>Gefährdungs-beurteilung </a:t>
            </a:r>
            <a:r>
              <a:rPr lang="de-DE" dirty="0"/>
              <a:t>besteht, kann die Novellierung des Mutterschutzgesetzes zum Anlass genommen werden, eine solche zu verhandeln</a:t>
            </a:r>
            <a:r>
              <a:rPr lang="de-DE" dirty="0" smtClean="0"/>
              <a:t>.</a:t>
            </a:r>
          </a:p>
          <a:p>
            <a:endParaRPr lang="de-DE" dirty="0"/>
          </a:p>
        </p:txBody>
      </p:sp>
      <p:sp>
        <p:nvSpPr>
          <p:cNvPr id="6" name="Textplatzhalter 5"/>
          <p:cNvSpPr>
            <a:spLocks noGrp="1"/>
          </p:cNvSpPr>
          <p:nvPr>
            <p:ph type="body" sz="quarter" idx="14"/>
          </p:nvPr>
        </p:nvSpPr>
        <p:spPr>
          <a:xfrm>
            <a:off x="756000" y="1340768"/>
            <a:ext cx="7776812" cy="468000"/>
          </a:xfrm>
        </p:spPr>
        <p:txBody>
          <a:bodyPr/>
          <a:lstStyle/>
          <a:p>
            <a:r>
              <a:rPr lang="de-DE" dirty="0"/>
              <a:t>Mitbestimmungsrecht bei Gefährdungsbeurteilungen nach § 5 ArbSchG</a:t>
            </a:r>
          </a:p>
          <a:p>
            <a:endParaRPr lang="de-DE" dirty="0"/>
          </a:p>
        </p:txBody>
      </p:sp>
    </p:spTree>
    <p:extLst>
      <p:ext uri="{BB962C8B-B14F-4D97-AF65-F5344CB8AC3E}">
        <p14:creationId xmlns:p14="http://schemas.microsoft.com/office/powerpoint/2010/main" val="1828673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Das Mutterschutzgesetz (1)</a:t>
            </a:r>
          </a:p>
        </p:txBody>
      </p:sp>
      <p:sp>
        <p:nvSpPr>
          <p:cNvPr id="3" name="Foliennummernplatzhalter 2"/>
          <p:cNvSpPr>
            <a:spLocks noGrp="1"/>
          </p:cNvSpPr>
          <p:nvPr>
            <p:ph type="sldNum" sz="quarter" idx="11"/>
          </p:nvPr>
        </p:nvSpPr>
        <p:spPr/>
        <p:txBody>
          <a:bodyPr/>
          <a:lstStyle/>
          <a:p>
            <a:fld id="{9B2D2253-2F85-404A-85AF-A094A6F488C8}" type="slidenum">
              <a:rPr lang="de-DE" smtClean="0"/>
              <a:pPr/>
              <a:t>2</a:t>
            </a:fld>
            <a:endParaRPr lang="de-DE" dirty="0"/>
          </a:p>
        </p:txBody>
      </p:sp>
      <p:sp>
        <p:nvSpPr>
          <p:cNvPr id="4" name="Textplatzhalter 3"/>
          <p:cNvSpPr>
            <a:spLocks noGrp="1"/>
          </p:cNvSpPr>
          <p:nvPr>
            <p:ph type="body" sz="quarter" idx="12"/>
          </p:nvPr>
        </p:nvSpPr>
        <p:spPr/>
        <p:txBody>
          <a:bodyPr/>
          <a:lstStyle/>
          <a:p>
            <a:r>
              <a:rPr lang="de-DE" dirty="0"/>
              <a:t>Schutz der </a:t>
            </a:r>
            <a:r>
              <a:rPr lang="de-DE" dirty="0" smtClean="0"/>
              <a:t>Gesundheit </a:t>
            </a:r>
            <a:r>
              <a:rPr lang="de-DE" dirty="0"/>
              <a:t>der Frau und ihres Kindes am Arbeits- und Ausbildungsplatz </a:t>
            </a:r>
          </a:p>
          <a:p>
            <a:pPr lvl="1"/>
            <a:r>
              <a:rPr lang="de-DE" dirty="0"/>
              <a:t>während der Schwangerschaft</a:t>
            </a:r>
          </a:p>
          <a:p>
            <a:pPr lvl="1"/>
            <a:r>
              <a:rPr lang="de-DE" dirty="0"/>
              <a:t>nach der Geburt</a:t>
            </a:r>
          </a:p>
          <a:p>
            <a:pPr lvl="1"/>
            <a:r>
              <a:rPr lang="de-DE" dirty="0"/>
              <a:t>in der Stillzeit</a:t>
            </a:r>
          </a:p>
          <a:p>
            <a:r>
              <a:rPr lang="de-DE" dirty="0"/>
              <a:t>Weiterbeschäftigung der schwangeren oder stillenden </a:t>
            </a:r>
            <a:r>
              <a:rPr lang="de-DE" dirty="0" smtClean="0"/>
              <a:t>Frau</a:t>
            </a:r>
            <a:endParaRPr lang="de-DE" dirty="0"/>
          </a:p>
          <a:p>
            <a:r>
              <a:rPr lang="de-DE" dirty="0"/>
              <a:t>Vermeidung beruflicher </a:t>
            </a:r>
            <a:r>
              <a:rPr lang="de-DE" dirty="0" smtClean="0"/>
              <a:t>Nachteile</a:t>
            </a:r>
            <a:endParaRPr lang="de-DE" dirty="0"/>
          </a:p>
        </p:txBody>
      </p:sp>
      <p:sp>
        <p:nvSpPr>
          <p:cNvPr id="5" name="Textplatzhalter 4"/>
          <p:cNvSpPr>
            <a:spLocks noGrp="1"/>
          </p:cNvSpPr>
          <p:nvPr>
            <p:ph type="body" sz="quarter" idx="14"/>
          </p:nvPr>
        </p:nvSpPr>
        <p:spPr/>
        <p:txBody>
          <a:bodyPr/>
          <a:lstStyle/>
          <a:p>
            <a:r>
              <a:rPr lang="de-DE" dirty="0"/>
              <a:t>Zielsetzung</a:t>
            </a:r>
          </a:p>
        </p:txBody>
      </p:sp>
    </p:spTree>
    <p:extLst>
      <p:ext uri="{BB962C8B-B14F-4D97-AF65-F5344CB8AC3E}">
        <p14:creationId xmlns:p14="http://schemas.microsoft.com/office/powerpoint/2010/main" val="1710058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Das Mutterschutzgesetz (2)</a:t>
            </a:r>
          </a:p>
        </p:txBody>
      </p:sp>
      <p:sp>
        <p:nvSpPr>
          <p:cNvPr id="3" name="Foliennummernplatzhalter 2"/>
          <p:cNvSpPr>
            <a:spLocks noGrp="1"/>
          </p:cNvSpPr>
          <p:nvPr>
            <p:ph type="sldNum" sz="quarter" idx="11"/>
          </p:nvPr>
        </p:nvSpPr>
        <p:spPr/>
        <p:txBody>
          <a:bodyPr/>
          <a:lstStyle/>
          <a:p>
            <a:fld id="{9B2D2253-2F85-404A-85AF-A094A6F488C8}" type="slidenum">
              <a:rPr lang="de-DE" smtClean="0"/>
              <a:pPr/>
              <a:t>3</a:t>
            </a:fld>
            <a:endParaRPr lang="de-DE" dirty="0"/>
          </a:p>
        </p:txBody>
      </p:sp>
      <p:sp>
        <p:nvSpPr>
          <p:cNvPr id="4" name="Textplatzhalter 3"/>
          <p:cNvSpPr>
            <a:spLocks noGrp="1"/>
          </p:cNvSpPr>
          <p:nvPr>
            <p:ph type="body" sz="quarter" idx="12"/>
          </p:nvPr>
        </p:nvSpPr>
        <p:spPr/>
        <p:txBody>
          <a:bodyPr/>
          <a:lstStyle/>
          <a:p>
            <a:r>
              <a:rPr lang="de-DE" dirty="0"/>
              <a:t>Am </a:t>
            </a:r>
            <a:r>
              <a:rPr lang="de-DE" b="1" dirty="0"/>
              <a:t>1. Januar 2018 </a:t>
            </a:r>
            <a:r>
              <a:rPr lang="de-DE" dirty="0"/>
              <a:t>trat das „Gesetz zum Schutz von Müttern bei der Arbeit, in der Ausbildung und im Studium (Mutterschutzgesetz – MuSchG)“ in Kraft.</a:t>
            </a:r>
          </a:p>
          <a:p>
            <a:r>
              <a:rPr lang="de-DE" dirty="0"/>
              <a:t>Seit dem </a:t>
            </a:r>
            <a:r>
              <a:rPr lang="de-DE" b="1" dirty="0"/>
              <a:t>30. Mai 2017 </a:t>
            </a:r>
            <a:r>
              <a:rPr lang="de-DE"/>
              <a:t>gelten:</a:t>
            </a:r>
          </a:p>
          <a:p>
            <a:pPr lvl="1"/>
            <a:r>
              <a:rPr lang="de-DE"/>
              <a:t>Kündigungsschutz </a:t>
            </a:r>
            <a:r>
              <a:rPr lang="de-DE" dirty="0"/>
              <a:t>nach einer </a:t>
            </a:r>
            <a:r>
              <a:rPr lang="de-DE"/>
              <a:t>späten Fehlgeburt.</a:t>
            </a:r>
          </a:p>
          <a:p>
            <a:pPr lvl="1"/>
            <a:r>
              <a:rPr lang="de-DE"/>
              <a:t>Verlängerte </a:t>
            </a:r>
            <a:r>
              <a:rPr lang="de-DE" dirty="0"/>
              <a:t>Mutterschutzfrist für Frauen nach Geburt eines </a:t>
            </a:r>
            <a:r>
              <a:rPr lang="de-DE"/>
              <a:t>behinderten Kindes.</a:t>
            </a:r>
            <a:endParaRPr lang="de-DE" dirty="0"/>
          </a:p>
          <a:p>
            <a:r>
              <a:rPr lang="de-DE" dirty="0"/>
              <a:t>Erst ab dem </a:t>
            </a:r>
            <a:r>
              <a:rPr lang="de-DE" b="1" dirty="0"/>
              <a:t>1. Januar 2019 </a:t>
            </a:r>
            <a:r>
              <a:rPr lang="de-DE" dirty="0"/>
              <a:t>gilt die Bußgeldvorschrift für Arbeitgeber, die keine, keine rechtzeitige oder keine richtige Gefährdungs-beurteilung vorgenommen haben.</a:t>
            </a:r>
          </a:p>
          <a:p>
            <a:endParaRPr lang="de-DE" dirty="0"/>
          </a:p>
          <a:p>
            <a:endParaRPr lang="de-DE" dirty="0"/>
          </a:p>
          <a:p>
            <a:endParaRPr lang="de-DE" dirty="0"/>
          </a:p>
        </p:txBody>
      </p:sp>
      <p:sp>
        <p:nvSpPr>
          <p:cNvPr id="5" name="Textplatzhalter 4"/>
          <p:cNvSpPr>
            <a:spLocks noGrp="1"/>
          </p:cNvSpPr>
          <p:nvPr>
            <p:ph type="body" sz="quarter" idx="14"/>
          </p:nvPr>
        </p:nvSpPr>
        <p:spPr/>
        <p:txBody>
          <a:bodyPr/>
          <a:lstStyle/>
          <a:p>
            <a:r>
              <a:rPr lang="de-DE" dirty="0"/>
              <a:t>Inkrafttreten</a:t>
            </a:r>
          </a:p>
        </p:txBody>
      </p:sp>
    </p:spTree>
    <p:extLst>
      <p:ext uri="{BB962C8B-B14F-4D97-AF65-F5344CB8AC3E}">
        <p14:creationId xmlns:p14="http://schemas.microsoft.com/office/powerpoint/2010/main" val="1892958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Änderungen (1)</a:t>
            </a:r>
          </a:p>
        </p:txBody>
      </p:sp>
      <p:sp>
        <p:nvSpPr>
          <p:cNvPr id="3" name="Foliennummernplatzhalter 2"/>
          <p:cNvSpPr>
            <a:spLocks noGrp="1"/>
          </p:cNvSpPr>
          <p:nvPr>
            <p:ph type="sldNum" sz="quarter" idx="11"/>
          </p:nvPr>
        </p:nvSpPr>
        <p:spPr/>
        <p:txBody>
          <a:bodyPr/>
          <a:lstStyle/>
          <a:p>
            <a:fld id="{9B2D2253-2F85-404A-85AF-A094A6F488C8}" type="slidenum">
              <a:rPr lang="de-DE" smtClean="0"/>
              <a:pPr/>
              <a:t>4</a:t>
            </a:fld>
            <a:endParaRPr lang="de-DE" dirty="0"/>
          </a:p>
        </p:txBody>
      </p:sp>
      <p:sp>
        <p:nvSpPr>
          <p:cNvPr id="4" name="Textplatzhalter 3"/>
          <p:cNvSpPr>
            <a:spLocks noGrp="1"/>
          </p:cNvSpPr>
          <p:nvPr>
            <p:ph type="body" sz="quarter" idx="12"/>
          </p:nvPr>
        </p:nvSpPr>
        <p:spPr/>
        <p:txBody>
          <a:bodyPr/>
          <a:lstStyle/>
          <a:p>
            <a:r>
              <a:rPr lang="de-DE" dirty="0"/>
              <a:t>Gesetz gilt auch für Schülerinnen, Studentinnen, </a:t>
            </a:r>
            <a:r>
              <a:rPr lang="de-DE"/>
              <a:t>arbeitnehmerähnliche Personen.</a:t>
            </a:r>
            <a:endParaRPr lang="de-DE" dirty="0"/>
          </a:p>
          <a:p>
            <a:r>
              <a:rPr lang="de-DE" dirty="0"/>
              <a:t>Nach Geburt eines behinderten Kindes verlängert sich die Mutterschutzfrist von acht auf zwölf Wochen.</a:t>
            </a:r>
          </a:p>
          <a:p>
            <a:r>
              <a:rPr lang="de-DE" dirty="0"/>
              <a:t>Viermonatiger Kündigungsschutz für Frauen, die nach der 12. Schwangerschaftswoche eine Fehlgeburt haben.</a:t>
            </a:r>
          </a:p>
          <a:p>
            <a:r>
              <a:rPr lang="de-DE" dirty="0"/>
              <a:t>Schutz vor Mehrarbeit auch für Teilzeitbeschäftigte</a:t>
            </a:r>
          </a:p>
          <a:p>
            <a:pPr lvl="1"/>
            <a:r>
              <a:rPr lang="de-DE" dirty="0"/>
              <a:t>im Monatsdurchschnitt darf die vertraglich vereinbarte Arbeitszeit nicht </a:t>
            </a:r>
            <a:r>
              <a:rPr lang="de-DE"/>
              <a:t>überschritten werden.</a:t>
            </a:r>
            <a:endParaRPr lang="de-DE" dirty="0"/>
          </a:p>
          <a:p>
            <a:endParaRPr lang="de-DE" dirty="0"/>
          </a:p>
        </p:txBody>
      </p:sp>
      <p:sp>
        <p:nvSpPr>
          <p:cNvPr id="5" name="Textplatzhalter 4"/>
          <p:cNvSpPr>
            <a:spLocks noGrp="1"/>
          </p:cNvSpPr>
          <p:nvPr>
            <p:ph type="body" sz="quarter" idx="14"/>
          </p:nvPr>
        </p:nvSpPr>
        <p:spPr/>
        <p:txBody>
          <a:bodyPr/>
          <a:lstStyle/>
          <a:p>
            <a:r>
              <a:rPr lang="de-DE" dirty="0"/>
              <a:t>Im Überblick</a:t>
            </a:r>
          </a:p>
        </p:txBody>
      </p:sp>
    </p:spTree>
    <p:extLst>
      <p:ext uri="{BB962C8B-B14F-4D97-AF65-F5344CB8AC3E}">
        <p14:creationId xmlns:p14="http://schemas.microsoft.com/office/powerpoint/2010/main" val="405080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Änderungen (2)</a:t>
            </a:r>
          </a:p>
        </p:txBody>
      </p:sp>
      <p:sp>
        <p:nvSpPr>
          <p:cNvPr id="3" name="Foliennummernplatzhalter 2"/>
          <p:cNvSpPr>
            <a:spLocks noGrp="1"/>
          </p:cNvSpPr>
          <p:nvPr>
            <p:ph type="sldNum" sz="quarter" idx="11"/>
          </p:nvPr>
        </p:nvSpPr>
        <p:spPr/>
        <p:txBody>
          <a:bodyPr/>
          <a:lstStyle/>
          <a:p>
            <a:fld id="{9B2D2253-2F85-404A-85AF-A094A6F488C8}" type="slidenum">
              <a:rPr lang="de-DE" smtClean="0"/>
              <a:pPr/>
              <a:t>5</a:t>
            </a:fld>
            <a:endParaRPr lang="de-DE" dirty="0"/>
          </a:p>
        </p:txBody>
      </p:sp>
      <p:sp>
        <p:nvSpPr>
          <p:cNvPr id="4" name="Textplatzhalter 3"/>
          <p:cNvSpPr>
            <a:spLocks noGrp="1"/>
          </p:cNvSpPr>
          <p:nvPr>
            <p:ph type="body" sz="quarter" idx="12"/>
          </p:nvPr>
        </p:nvSpPr>
        <p:spPr/>
        <p:txBody>
          <a:bodyPr/>
          <a:lstStyle/>
          <a:p>
            <a:r>
              <a:rPr lang="de-DE" dirty="0"/>
              <a:t>Nachtarbeit zwischen 20 und 6 Uhr unabhängig von der Tätigkeit verboten.</a:t>
            </a:r>
          </a:p>
          <a:p>
            <a:r>
              <a:rPr lang="de-DE" dirty="0"/>
              <a:t>Ausnahmen vom Nachtarbeitsverbot zwischen 20 und 22 Uhr künftig – unter bestimmten Voraussetzungen – in allen Branchen zulässig.</a:t>
            </a:r>
          </a:p>
          <a:p>
            <a:r>
              <a:rPr lang="de-DE" dirty="0"/>
              <a:t>Sofern nach dem Arbeitszeitgesetz vom Verbot der Sonn- und Feiertagsarbeit abgewichen werden darf, können zukünftig – mit Einverständnis der Frau – auch schwangere und stillende Frauen an Sonn- und Feiertagen beschäftigt werden.</a:t>
            </a:r>
          </a:p>
          <a:p>
            <a:r>
              <a:rPr lang="de-DE" dirty="0"/>
              <a:t>Anspruch auf Freistellung zum Stillen begrenzt bis zum Ende des 1. Lebensjahres des Kindes.</a:t>
            </a:r>
          </a:p>
          <a:p>
            <a:endParaRPr lang="de-DE" dirty="0"/>
          </a:p>
          <a:p>
            <a:endParaRPr lang="de-DE" dirty="0"/>
          </a:p>
        </p:txBody>
      </p:sp>
      <p:sp>
        <p:nvSpPr>
          <p:cNvPr id="5" name="Textplatzhalter 4"/>
          <p:cNvSpPr>
            <a:spLocks noGrp="1"/>
          </p:cNvSpPr>
          <p:nvPr>
            <p:ph type="body" sz="quarter" idx="14"/>
          </p:nvPr>
        </p:nvSpPr>
        <p:spPr/>
        <p:txBody>
          <a:bodyPr/>
          <a:lstStyle/>
          <a:p>
            <a:r>
              <a:rPr lang="de-DE" dirty="0"/>
              <a:t>Im Überblick</a:t>
            </a:r>
          </a:p>
        </p:txBody>
      </p:sp>
    </p:spTree>
    <p:extLst>
      <p:ext uri="{BB962C8B-B14F-4D97-AF65-F5344CB8AC3E}">
        <p14:creationId xmlns:p14="http://schemas.microsoft.com/office/powerpoint/2010/main" val="2662693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Keine Änderungen</a:t>
            </a:r>
          </a:p>
        </p:txBody>
      </p:sp>
      <p:sp>
        <p:nvSpPr>
          <p:cNvPr id="3" name="Foliennummernplatzhalter 2"/>
          <p:cNvSpPr>
            <a:spLocks noGrp="1"/>
          </p:cNvSpPr>
          <p:nvPr>
            <p:ph type="sldNum" sz="quarter" idx="11"/>
          </p:nvPr>
        </p:nvSpPr>
        <p:spPr/>
        <p:txBody>
          <a:bodyPr/>
          <a:lstStyle/>
          <a:p>
            <a:fld id="{9B2D2253-2F85-404A-85AF-A094A6F488C8}" type="slidenum">
              <a:rPr lang="de-DE" smtClean="0"/>
              <a:pPr/>
              <a:t>6</a:t>
            </a:fld>
            <a:endParaRPr lang="de-DE" dirty="0"/>
          </a:p>
        </p:txBody>
      </p:sp>
      <p:sp>
        <p:nvSpPr>
          <p:cNvPr id="4" name="Textplatzhalter 3"/>
          <p:cNvSpPr>
            <a:spLocks noGrp="1"/>
          </p:cNvSpPr>
          <p:nvPr>
            <p:ph type="body" sz="quarter" idx="12"/>
          </p:nvPr>
        </p:nvSpPr>
        <p:spPr/>
        <p:txBody>
          <a:bodyPr/>
          <a:lstStyle/>
          <a:p>
            <a:r>
              <a:rPr lang="de-DE" dirty="0"/>
              <a:t>Der Kündigungsschutz: </a:t>
            </a:r>
            <a:br>
              <a:rPr lang="de-DE" dirty="0"/>
            </a:br>
            <a:r>
              <a:rPr lang="de-DE" dirty="0"/>
              <a:t>Es besteht weiterhin ein Kündigungsverbot für schwangere Frauen.</a:t>
            </a:r>
          </a:p>
          <a:p>
            <a:r>
              <a:rPr lang="de-DE" dirty="0"/>
              <a:t>Die Leistungen:</a:t>
            </a:r>
          </a:p>
          <a:p>
            <a:pPr lvl="1"/>
            <a:r>
              <a:rPr lang="de-DE" dirty="0"/>
              <a:t>Mutterschaftsgeld: </a:t>
            </a:r>
            <a:br>
              <a:rPr lang="de-DE" dirty="0"/>
            </a:br>
            <a:r>
              <a:rPr lang="de-DE" dirty="0"/>
              <a:t>Für gesetzlich versicherte Arbeitnehmerinnen 13 Euro pro Kalendertag, Beantragung erfolgt bei </a:t>
            </a:r>
            <a:r>
              <a:rPr lang="de-DE"/>
              <a:t>der Krankenkasse.</a:t>
            </a:r>
            <a:endParaRPr lang="de-DE" dirty="0"/>
          </a:p>
          <a:p>
            <a:pPr lvl="1"/>
            <a:r>
              <a:rPr lang="de-DE" dirty="0"/>
              <a:t>Arbeitgeberzuschuss zum Mutterschaftsgeld:</a:t>
            </a:r>
            <a:br>
              <a:rPr lang="de-DE" dirty="0"/>
            </a:br>
            <a:r>
              <a:rPr lang="de-DE" dirty="0"/>
              <a:t>Der Arbeitgeber trägt die Differenz zwischen dem Mutterschaftsgeld und dem durchschnittlichen, kalendertäglichen Nettoarbeitsentgelt der letzten drei Kalendermonate.</a:t>
            </a:r>
            <a:br>
              <a:rPr lang="de-DE" dirty="0"/>
            </a:br>
            <a:endParaRPr lang="de-DE" dirty="0"/>
          </a:p>
          <a:p>
            <a:pPr>
              <a:buFont typeface="Wingdings" panose="05000000000000000000" pitchFamily="2" charset="2"/>
              <a:buChar char="Ø"/>
            </a:pPr>
            <a:endParaRPr lang="de-DE" dirty="0"/>
          </a:p>
        </p:txBody>
      </p:sp>
      <p:sp>
        <p:nvSpPr>
          <p:cNvPr id="5" name="Textplatzhalter 4"/>
          <p:cNvSpPr>
            <a:spLocks noGrp="1"/>
          </p:cNvSpPr>
          <p:nvPr>
            <p:ph type="body" sz="quarter" idx="14"/>
          </p:nvPr>
        </p:nvSpPr>
        <p:spPr/>
        <p:txBody>
          <a:bodyPr/>
          <a:lstStyle/>
          <a:p>
            <a:r>
              <a:rPr lang="de-DE" dirty="0"/>
              <a:t>Das bleibt, wie es war:</a:t>
            </a:r>
          </a:p>
        </p:txBody>
      </p:sp>
    </p:spTree>
    <p:extLst>
      <p:ext uri="{BB962C8B-B14F-4D97-AF65-F5344CB8AC3E}">
        <p14:creationId xmlns:p14="http://schemas.microsoft.com/office/powerpoint/2010/main" val="1578697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xmlns="" id="{BB71FDD4-F492-40D6-9A6A-830EBC15A826}"/>
              </a:ext>
            </a:extLst>
          </p:cNvPr>
          <p:cNvSpPr txBox="1"/>
          <p:nvPr/>
        </p:nvSpPr>
        <p:spPr>
          <a:xfrm>
            <a:off x="804492" y="5385990"/>
            <a:ext cx="7740649" cy="923330"/>
          </a:xfrm>
          <a:prstGeom prst="rect">
            <a:avLst/>
          </a:prstGeom>
          <a:solidFill>
            <a:schemeClr val="accent1">
              <a:lumMod val="60000"/>
              <a:lumOff val="40000"/>
            </a:schemeClr>
          </a:solidFill>
        </p:spPr>
        <p:txBody>
          <a:bodyPr wrap="square" rtlCol="0">
            <a:spAutoFit/>
          </a:bodyPr>
          <a:lstStyle/>
          <a:p>
            <a:pPr lvl="1"/>
            <a:r>
              <a:rPr lang="de-DE">
                <a:solidFill>
                  <a:schemeClr val="bg1"/>
                </a:solidFill>
              </a:rPr>
              <a:t>Durch die erforderliche </a:t>
            </a:r>
            <a:r>
              <a:rPr lang="de-DE" dirty="0">
                <a:solidFill>
                  <a:schemeClr val="bg1"/>
                </a:solidFill>
              </a:rPr>
              <a:t>Zustimmung der </a:t>
            </a:r>
            <a:r>
              <a:rPr lang="de-DE">
                <a:solidFill>
                  <a:schemeClr val="bg1"/>
                </a:solidFill>
              </a:rPr>
              <a:t>Frau wird der </a:t>
            </a:r>
            <a:r>
              <a:rPr lang="de-DE" dirty="0">
                <a:solidFill>
                  <a:schemeClr val="bg1"/>
                </a:solidFill>
              </a:rPr>
              <a:t>Arbeitsschutz zum Aushandlungsgegenstand zwischen der Beschäftigten und dem Arbeitgeber.</a:t>
            </a:r>
          </a:p>
        </p:txBody>
      </p:sp>
      <p:sp>
        <p:nvSpPr>
          <p:cNvPr id="2" name="Titel 1"/>
          <p:cNvSpPr>
            <a:spLocks noGrp="1"/>
          </p:cNvSpPr>
          <p:nvPr>
            <p:ph type="title"/>
          </p:nvPr>
        </p:nvSpPr>
        <p:spPr/>
        <p:txBody>
          <a:bodyPr/>
          <a:lstStyle/>
          <a:p>
            <a:r>
              <a:rPr lang="de-DE" dirty="0"/>
              <a:t>Ausnahmen vom Nachtarbeitsverbot</a:t>
            </a:r>
          </a:p>
        </p:txBody>
      </p:sp>
      <p:sp>
        <p:nvSpPr>
          <p:cNvPr id="3" name="Foliennummernplatzhalter 2"/>
          <p:cNvSpPr>
            <a:spLocks noGrp="1"/>
          </p:cNvSpPr>
          <p:nvPr>
            <p:ph type="sldNum" sz="quarter" idx="11"/>
          </p:nvPr>
        </p:nvSpPr>
        <p:spPr/>
        <p:txBody>
          <a:bodyPr/>
          <a:lstStyle/>
          <a:p>
            <a:fld id="{9B2D2253-2F85-404A-85AF-A094A6F488C8}" type="slidenum">
              <a:rPr lang="de-DE" smtClean="0"/>
              <a:pPr/>
              <a:t>7</a:t>
            </a:fld>
            <a:endParaRPr lang="de-DE" dirty="0"/>
          </a:p>
        </p:txBody>
      </p:sp>
      <p:sp>
        <p:nvSpPr>
          <p:cNvPr id="4" name="Textplatzhalter 3"/>
          <p:cNvSpPr>
            <a:spLocks noGrp="1"/>
          </p:cNvSpPr>
          <p:nvPr>
            <p:ph type="body" sz="quarter" idx="12"/>
          </p:nvPr>
        </p:nvSpPr>
        <p:spPr>
          <a:xfrm>
            <a:off x="756000" y="2149200"/>
            <a:ext cx="7776812" cy="3187479"/>
          </a:xfrm>
        </p:spPr>
        <p:txBody>
          <a:bodyPr/>
          <a:lstStyle/>
          <a:p>
            <a:r>
              <a:rPr lang="de-DE" dirty="0"/>
              <a:t>Die Frau muss sich ausdrücklich dazu bereiterklären.</a:t>
            </a:r>
          </a:p>
          <a:p>
            <a:r>
              <a:rPr lang="de-DE" dirty="0"/>
              <a:t>Es dürfen keine ärztlichen Bedenken bestehen. </a:t>
            </a:r>
          </a:p>
          <a:p>
            <a:r>
              <a:rPr lang="de-DE" dirty="0"/>
              <a:t>Eine „unverantwortbare Gefährdung“ durch Alleinarbeit muss ausgeschlossen sein.</a:t>
            </a:r>
          </a:p>
          <a:p>
            <a:r>
              <a:rPr lang="de-DE" dirty="0"/>
              <a:t>Eine ununterbrochene Ruhezeit von mindestens 11 Stunden nach Arbeitsende muss sichergestellt sein.</a:t>
            </a:r>
          </a:p>
        </p:txBody>
      </p:sp>
      <p:sp>
        <p:nvSpPr>
          <p:cNvPr id="5" name="Textplatzhalter 4"/>
          <p:cNvSpPr>
            <a:spLocks noGrp="1"/>
          </p:cNvSpPr>
          <p:nvPr>
            <p:ph type="body" sz="quarter" idx="14"/>
          </p:nvPr>
        </p:nvSpPr>
        <p:spPr>
          <a:xfrm>
            <a:off x="756000" y="1268413"/>
            <a:ext cx="7776812" cy="468000"/>
          </a:xfrm>
        </p:spPr>
        <p:txBody>
          <a:bodyPr/>
          <a:lstStyle/>
          <a:p>
            <a:r>
              <a:rPr lang="de-DE" dirty="0"/>
              <a:t>Ausnahmen vom Nacharbeitsverbot für die Zeit von 20 bis 22 Uhr sind möglich, und zwar unter folgenden Voraussetzungen:</a:t>
            </a:r>
          </a:p>
        </p:txBody>
      </p:sp>
    </p:spTree>
    <p:extLst>
      <p:ext uri="{BB962C8B-B14F-4D97-AF65-F5344CB8AC3E}">
        <p14:creationId xmlns:p14="http://schemas.microsoft.com/office/powerpoint/2010/main" val="1769372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Ausnahmen vom Verbot der Sonn- und Feiertagsarbeit</a:t>
            </a:r>
          </a:p>
        </p:txBody>
      </p:sp>
      <p:sp>
        <p:nvSpPr>
          <p:cNvPr id="3" name="Foliennummernplatzhalter 2"/>
          <p:cNvSpPr>
            <a:spLocks noGrp="1"/>
          </p:cNvSpPr>
          <p:nvPr>
            <p:ph type="sldNum" sz="quarter" idx="11"/>
          </p:nvPr>
        </p:nvSpPr>
        <p:spPr/>
        <p:txBody>
          <a:bodyPr/>
          <a:lstStyle/>
          <a:p>
            <a:fld id="{9B2D2253-2F85-404A-85AF-A094A6F488C8}" type="slidenum">
              <a:rPr lang="de-DE" smtClean="0"/>
              <a:pPr/>
              <a:t>8</a:t>
            </a:fld>
            <a:endParaRPr lang="de-DE" dirty="0"/>
          </a:p>
        </p:txBody>
      </p:sp>
      <p:sp>
        <p:nvSpPr>
          <p:cNvPr id="4" name="Textplatzhalter 3"/>
          <p:cNvSpPr>
            <a:spLocks noGrp="1"/>
          </p:cNvSpPr>
          <p:nvPr>
            <p:ph type="body" sz="quarter" idx="12"/>
          </p:nvPr>
        </p:nvSpPr>
        <p:spPr>
          <a:xfrm>
            <a:off x="756000" y="2149201"/>
            <a:ext cx="7776812" cy="3224016"/>
          </a:xfrm>
        </p:spPr>
        <p:txBody>
          <a:bodyPr/>
          <a:lstStyle/>
          <a:p>
            <a:r>
              <a:rPr lang="de-DE" dirty="0"/>
              <a:t>Die Frau muss sich ausdrücklich dazu bereiterklären.</a:t>
            </a:r>
          </a:p>
          <a:p>
            <a:r>
              <a:rPr lang="de-DE" dirty="0"/>
              <a:t>Eine Ausnahme von der Sonn- und Feiertagsarbeit nach § 10 ArbZG ist zugelassen.</a:t>
            </a:r>
          </a:p>
          <a:p>
            <a:r>
              <a:rPr lang="de-DE" dirty="0"/>
              <a:t>Eine „unverantwortbare Gefährdung“ durch Alleinarbeit muss ausgeschlossen sein.</a:t>
            </a:r>
          </a:p>
          <a:p>
            <a:r>
              <a:rPr lang="de-DE" dirty="0"/>
              <a:t>Eine ununterbrochene Ruhezeit von mindestens 11 Stunden nach Arbeitsende muss sichergestellt sein.</a:t>
            </a:r>
          </a:p>
          <a:p>
            <a:pPr marL="0" indent="0">
              <a:buNone/>
            </a:pPr>
            <a:endParaRPr lang="de-DE" dirty="0"/>
          </a:p>
        </p:txBody>
      </p:sp>
      <p:sp>
        <p:nvSpPr>
          <p:cNvPr id="5" name="Textplatzhalter 4"/>
          <p:cNvSpPr>
            <a:spLocks noGrp="1"/>
          </p:cNvSpPr>
          <p:nvPr>
            <p:ph type="body" sz="quarter" idx="14"/>
          </p:nvPr>
        </p:nvSpPr>
        <p:spPr>
          <a:xfrm>
            <a:off x="756000" y="1268413"/>
            <a:ext cx="7776812" cy="468000"/>
          </a:xfrm>
        </p:spPr>
        <p:txBody>
          <a:bodyPr/>
          <a:lstStyle/>
          <a:p>
            <a:r>
              <a:rPr lang="de-DE" dirty="0"/>
              <a:t>Ausnahmen vom Verbot der Sonn- und Feiertagsarbeit sind möglich, und zwar unter folgenden Voraussetzungen:</a:t>
            </a:r>
          </a:p>
        </p:txBody>
      </p:sp>
      <p:sp>
        <p:nvSpPr>
          <p:cNvPr id="6" name="Textfeld 5">
            <a:extLst>
              <a:ext uri="{FF2B5EF4-FFF2-40B4-BE49-F238E27FC236}">
                <a16:creationId xmlns:a16="http://schemas.microsoft.com/office/drawing/2014/main" xmlns="" id="{83F6767D-C425-4995-BEF8-7036DCF1DA31}"/>
              </a:ext>
            </a:extLst>
          </p:cNvPr>
          <p:cNvSpPr txBox="1"/>
          <p:nvPr/>
        </p:nvSpPr>
        <p:spPr>
          <a:xfrm>
            <a:off x="804492" y="5385990"/>
            <a:ext cx="7740649" cy="923330"/>
          </a:xfrm>
          <a:prstGeom prst="rect">
            <a:avLst/>
          </a:prstGeom>
          <a:solidFill>
            <a:schemeClr val="accent1">
              <a:lumMod val="60000"/>
              <a:lumOff val="40000"/>
            </a:schemeClr>
          </a:solidFill>
        </p:spPr>
        <p:txBody>
          <a:bodyPr wrap="square" rtlCol="0">
            <a:spAutoFit/>
          </a:bodyPr>
          <a:lstStyle/>
          <a:p>
            <a:pPr lvl="1"/>
            <a:r>
              <a:rPr lang="de-DE">
                <a:solidFill>
                  <a:prstClr val="white"/>
                </a:solidFill>
              </a:rPr>
              <a:t>Durch die erforderliche Zustimmung der Frau wird der Arbeitsschutz zum Aushandlungsgegenstand zwischen der Beschäftigten und dem Arbeitgeber.</a:t>
            </a:r>
            <a:endParaRPr lang="de-DE" dirty="0">
              <a:solidFill>
                <a:prstClr val="white"/>
              </a:solidFill>
            </a:endParaRPr>
          </a:p>
        </p:txBody>
      </p:sp>
    </p:spTree>
    <p:extLst>
      <p:ext uri="{BB962C8B-B14F-4D97-AF65-F5344CB8AC3E}">
        <p14:creationId xmlns:p14="http://schemas.microsoft.com/office/powerpoint/2010/main" val="3959360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Genehmigungsverfahren</a:t>
            </a:r>
          </a:p>
        </p:txBody>
      </p:sp>
      <p:sp>
        <p:nvSpPr>
          <p:cNvPr id="3" name="Foliennummernplatzhalter 2"/>
          <p:cNvSpPr>
            <a:spLocks noGrp="1"/>
          </p:cNvSpPr>
          <p:nvPr>
            <p:ph type="sldNum" sz="quarter" idx="11"/>
          </p:nvPr>
        </p:nvSpPr>
        <p:spPr/>
        <p:txBody>
          <a:bodyPr/>
          <a:lstStyle/>
          <a:p>
            <a:fld id="{9B2D2253-2F85-404A-85AF-A094A6F488C8}" type="slidenum">
              <a:rPr lang="de-DE" smtClean="0"/>
              <a:pPr/>
              <a:t>9</a:t>
            </a:fld>
            <a:endParaRPr lang="de-DE" dirty="0"/>
          </a:p>
        </p:txBody>
      </p:sp>
      <p:sp>
        <p:nvSpPr>
          <p:cNvPr id="4" name="Textplatzhalter 3"/>
          <p:cNvSpPr>
            <a:spLocks noGrp="1"/>
          </p:cNvSpPr>
          <p:nvPr>
            <p:ph type="body" sz="quarter" idx="12"/>
          </p:nvPr>
        </p:nvSpPr>
        <p:spPr>
          <a:xfrm>
            <a:off x="848224" y="1772816"/>
            <a:ext cx="7776812" cy="4536504"/>
          </a:xfrm>
        </p:spPr>
        <p:txBody>
          <a:bodyPr/>
          <a:lstStyle/>
          <a:p>
            <a:r>
              <a:rPr lang="de-DE" dirty="0"/>
              <a:t>Der Arbeitgeber hat die Aufsichtsbehörde unverzüglich über die Ausnahmen vom Verbot der Nacht-, Sonn- und Feiertagsarbeit zu informieren.</a:t>
            </a:r>
          </a:p>
          <a:p>
            <a:r>
              <a:rPr lang="de-DE" dirty="0"/>
              <a:t>Solange die Aufsichtsbehörde den Antrag nicht ablehnt oder die Beschäftigung der Frau nicht untersagt, darf der Arbeitgeber sie unter den genannten Voraussetzungen beschäftigen.</a:t>
            </a:r>
          </a:p>
          <a:p>
            <a:r>
              <a:rPr lang="de-DE" dirty="0"/>
              <a:t>Lehnt die Aufsichtsbehörde nicht innerhalb von sechs Wochen nach Eingang des vollständigen Antrags ab, gilt die Genehmigung als erteilt (sogenannte Genehmigungsfiktion).</a:t>
            </a:r>
          </a:p>
          <a:p>
            <a:endParaRPr lang="de-DE" dirty="0"/>
          </a:p>
        </p:txBody>
      </p:sp>
      <p:sp>
        <p:nvSpPr>
          <p:cNvPr id="5" name="Textplatzhalter 4"/>
          <p:cNvSpPr>
            <a:spLocks noGrp="1"/>
          </p:cNvSpPr>
          <p:nvPr>
            <p:ph type="body" sz="quarter" idx="14"/>
          </p:nvPr>
        </p:nvSpPr>
        <p:spPr>
          <a:xfrm>
            <a:off x="756000" y="1268413"/>
            <a:ext cx="6696000" cy="468000"/>
          </a:xfrm>
        </p:spPr>
        <p:txBody>
          <a:bodyPr/>
          <a:lstStyle/>
          <a:p>
            <a:r>
              <a:rPr lang="de-DE" dirty="0"/>
              <a:t>Spielraum für Arbeitgeber</a:t>
            </a:r>
          </a:p>
        </p:txBody>
      </p:sp>
      <p:sp>
        <p:nvSpPr>
          <p:cNvPr id="8" name="Textfeld 7">
            <a:extLst>
              <a:ext uri="{FF2B5EF4-FFF2-40B4-BE49-F238E27FC236}">
                <a16:creationId xmlns:a16="http://schemas.microsoft.com/office/drawing/2014/main" xmlns="" id="{61C68659-2BFE-4E6B-8CD5-D5818E8C1BC1}"/>
              </a:ext>
            </a:extLst>
          </p:cNvPr>
          <p:cNvSpPr txBox="1"/>
          <p:nvPr/>
        </p:nvSpPr>
        <p:spPr>
          <a:xfrm>
            <a:off x="755650" y="5544352"/>
            <a:ext cx="7740649" cy="646331"/>
          </a:xfrm>
          <a:prstGeom prst="rect">
            <a:avLst/>
          </a:prstGeom>
          <a:solidFill>
            <a:schemeClr val="accent1">
              <a:lumMod val="60000"/>
              <a:lumOff val="40000"/>
            </a:schemeClr>
          </a:solidFill>
        </p:spPr>
        <p:txBody>
          <a:bodyPr wrap="square" rtlCol="0">
            <a:spAutoFit/>
          </a:bodyPr>
          <a:lstStyle/>
          <a:p>
            <a:pPr lvl="1"/>
            <a:r>
              <a:rPr lang="de-DE">
                <a:solidFill>
                  <a:schemeClr val="bg1"/>
                </a:solidFill>
              </a:rPr>
              <a:t>Der Schutz der Frau und ihres (ungeborenen) Kindes ist abhängig von den (begrenzten) Personalkapazitäten der Aufsichtsbehörden.</a:t>
            </a:r>
            <a:endParaRPr lang="de-DE" dirty="0">
              <a:solidFill>
                <a:schemeClr val="bg1"/>
              </a:solidFill>
            </a:endParaRPr>
          </a:p>
        </p:txBody>
      </p:sp>
    </p:spTree>
    <p:extLst>
      <p:ext uri="{BB962C8B-B14F-4D97-AF65-F5344CB8AC3E}">
        <p14:creationId xmlns:p14="http://schemas.microsoft.com/office/powerpoint/2010/main" val="3646858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IGM_FB_Zielgruppen">
  <a:themeElements>
    <a:clrScheme name="FB_ZG_01">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Themensätze-Präsentation">
      <a:majorFont>
        <a:latin typeface="Segoe UI"/>
        <a:ea typeface=""/>
        <a:cs typeface=""/>
      </a:majorFont>
      <a:minorFont>
        <a:latin typeface="Segoe UI"/>
        <a:ea typeface=""/>
        <a:cs typeface=""/>
      </a:minorFont>
    </a:fontScheme>
    <a:fmtScheme name="Subtile Körper">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n_Präsentation_Vorlage_V2c" id="{8402B2AB-B4A8-4DC9-A3FE-FEC8C57729A2}" vid="{E59FCF72-C240-42DB-9E0D-2E3E8263398D}"/>
    </a:ext>
  </a:extLst>
</a:theme>
</file>

<file path=ppt/theme/theme2.xml><?xml version="1.0" encoding="utf-8"?>
<a:theme xmlns:a="http://schemas.openxmlformats.org/drawingml/2006/main" name="Office">
  <a:themeElements>
    <a:clrScheme name="FB_ZG_01">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ZG_01">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Themen_Präsentation_Vorlage_V2c</Template>
  <TotalTime>0</TotalTime>
  <Words>1539</Words>
  <Application>Microsoft Office PowerPoint</Application>
  <PresentationFormat>Bildschirmpräsentation (4:3)</PresentationFormat>
  <Paragraphs>169</Paragraphs>
  <Slides>16</Slides>
  <Notes>15</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16</vt:i4>
      </vt:variant>
    </vt:vector>
  </HeadingPairs>
  <TitlesOfParts>
    <vt:vector size="22" baseType="lpstr">
      <vt:lpstr>Arial</vt:lpstr>
      <vt:lpstr>Calibri</vt:lpstr>
      <vt:lpstr>Segoe UI</vt:lpstr>
      <vt:lpstr>Segoe UI Black</vt:lpstr>
      <vt:lpstr>Wingdings</vt:lpstr>
      <vt:lpstr>IGM_FB_Zielgruppen</vt:lpstr>
      <vt:lpstr>PowerPoint-Präsentation</vt:lpstr>
      <vt:lpstr>Das Mutterschutzgesetz (1)</vt:lpstr>
      <vt:lpstr>Das Mutterschutzgesetz (2)</vt:lpstr>
      <vt:lpstr>Änderungen (1)</vt:lpstr>
      <vt:lpstr>Änderungen (2)</vt:lpstr>
      <vt:lpstr>Keine Änderungen</vt:lpstr>
      <vt:lpstr>Ausnahmen vom Nachtarbeitsverbot</vt:lpstr>
      <vt:lpstr>Ausnahmen vom Verbot der Sonn- und Feiertagsarbeit</vt:lpstr>
      <vt:lpstr>Genehmigungsverfahren</vt:lpstr>
      <vt:lpstr>Gefährdungsbeurteilung</vt:lpstr>
      <vt:lpstr>Pflichten des Arbeitgebers</vt:lpstr>
      <vt:lpstr>Bewertung des neuen Gesetzes (1)</vt:lpstr>
      <vt:lpstr>Bewertung des neuen Gesetzes (2)</vt:lpstr>
      <vt:lpstr>PowerPoint-Präsentation</vt:lpstr>
      <vt:lpstr>Empfehlungen für Betriebsräte (1)</vt:lpstr>
      <vt:lpstr>Empfehlungen für Betriebsräte (2)</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2017-10-25T11:14:28Z</dcterms:created>
  <dcterms:modified xsi:type="dcterms:W3CDTF">2018-03-12T12:42:44Z</dcterms:modified>
  <cp:category/>
</cp:coreProperties>
</file>