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Lst>
  <p:notesMasterIdLst>
    <p:notesMasterId r:id="rId9"/>
  </p:notesMasterIdLst>
  <p:handoutMasterIdLst>
    <p:handoutMasterId r:id="rId10"/>
  </p:handoutMasterIdLst>
  <p:sldIdLst>
    <p:sldId id="256" r:id="rId2"/>
    <p:sldId id="259" r:id="rId3"/>
    <p:sldId id="275" r:id="rId4"/>
    <p:sldId id="277" r:id="rId5"/>
    <p:sldId id="278" r:id="rId6"/>
    <p:sldId id="280" r:id="rId7"/>
    <p:sldId id="281" r:id="rId8"/>
  </p:sldIdLst>
  <p:sldSz cx="9144000" cy="5715000" type="screen16x10"/>
  <p:notesSz cx="6858000" cy="9144000"/>
  <p:embeddedFontLst>
    <p:embeddedFont>
      <p:font typeface="Calibri" panose="020F0502020204030204" pitchFamily="34" charset="0"/>
      <p:regular r:id="rId11"/>
      <p:bold r:id="rId12"/>
      <p:italic r:id="rId13"/>
      <p:boldItalic r:id="rId14"/>
    </p:embeddedFont>
    <p:embeddedFont>
      <p:font typeface="Meta Head IGM Cond Black" panose="02000A06040000020004" pitchFamily="2" charset="0"/>
      <p:bold r:id="rId15"/>
    </p:embeddedFont>
    <p:embeddedFont>
      <p:font typeface="Meta IGM" panose="02000503040000020004" pitchFamily="2" charset="0"/>
      <p:regular r:id="rId16"/>
      <p:bold r:id="rId17"/>
    </p:embeddedFont>
  </p:embeddedFontLst>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3C3B"/>
    <a:srgbClr val="E305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31" autoAdjust="0"/>
    <p:restoredTop sz="49071" autoAdjust="0"/>
  </p:normalViewPr>
  <p:slideViewPr>
    <p:cSldViewPr snapToGrid="0" snapToObjects="1" showGuides="1">
      <p:cViewPr varScale="1">
        <p:scale>
          <a:sx n="56" d="100"/>
          <a:sy n="56" d="100"/>
        </p:scale>
        <p:origin x="3606" y="78"/>
      </p:cViewPr>
      <p:guideLst>
        <p:guide orient="horz" pos="1800"/>
        <p:guide pos="2880"/>
      </p:guideLst>
    </p:cSldViewPr>
  </p:slideViewPr>
  <p:notesTextViewPr>
    <p:cViewPr>
      <p:scale>
        <a:sx n="1" d="1"/>
        <a:sy n="1" d="1"/>
      </p:scale>
      <p:origin x="0" y="-270"/>
    </p:cViewPr>
  </p:notesTextViewPr>
  <p:notesViewPr>
    <p:cSldViewPr snapToGrid="0" snapToObjects="1">
      <p:cViewPr varScale="1">
        <p:scale>
          <a:sx n="117" d="100"/>
          <a:sy n="117" d="100"/>
        </p:scale>
        <p:origin x="2992"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handoutMaster" Target="handoutMasters/handout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E68492C6-ED8A-564E-B3D1-6FC36A6D94CE}"/>
              </a:ext>
            </a:extLst>
          </p:cNvPr>
          <p:cNvSpPr>
            <a:spLocks noGrp="1"/>
          </p:cNvSpPr>
          <p:nvPr>
            <p:ph type="hdr" sz="quarter"/>
          </p:nvPr>
        </p:nvSpPr>
        <p:spPr>
          <a:xfrm>
            <a:off x="0" y="0"/>
            <a:ext cx="2971800" cy="458788"/>
          </a:xfrm>
          <a:prstGeom prst="rect">
            <a:avLst/>
          </a:prstGeom>
        </p:spPr>
        <p:txBody>
          <a:bodyPr vert="horz" lIns="180000" tIns="180000" rIns="180000" bIns="180000" rtlCol="0"/>
          <a:lstStyle>
            <a:lvl1pPr algn="l">
              <a:defRPr sz="1200"/>
            </a:lvl1pPr>
          </a:lstStyle>
          <a:p>
            <a:endParaRPr lang="de-DE" sz="1000" dirty="0">
              <a:latin typeface="Calibri" panose="02000503040000020004" pitchFamily="2" charset="0"/>
            </a:endParaRPr>
          </a:p>
        </p:txBody>
      </p:sp>
      <p:sp>
        <p:nvSpPr>
          <p:cNvPr id="3" name="Datumsplatzhalter 2">
            <a:extLst>
              <a:ext uri="{FF2B5EF4-FFF2-40B4-BE49-F238E27FC236}">
                <a16:creationId xmlns:a16="http://schemas.microsoft.com/office/drawing/2014/main" id="{8DC568E1-C914-E044-B5DC-41DA91055CA8}"/>
              </a:ext>
            </a:extLst>
          </p:cNvPr>
          <p:cNvSpPr>
            <a:spLocks noGrp="1"/>
          </p:cNvSpPr>
          <p:nvPr>
            <p:ph type="dt" sz="quarter" idx="1"/>
          </p:nvPr>
        </p:nvSpPr>
        <p:spPr>
          <a:xfrm>
            <a:off x="3884613" y="0"/>
            <a:ext cx="2971800" cy="458788"/>
          </a:xfrm>
          <a:prstGeom prst="rect">
            <a:avLst/>
          </a:prstGeom>
        </p:spPr>
        <p:txBody>
          <a:bodyPr vert="horz" lIns="180000" tIns="180000" rIns="180000" bIns="180000" rtlCol="0"/>
          <a:lstStyle>
            <a:lvl1pPr algn="r">
              <a:defRPr sz="1200"/>
            </a:lvl1pPr>
          </a:lstStyle>
          <a:p>
            <a:fld id="{D893A924-A15F-FB45-9450-A978DD7F2A70}" type="datetimeFigureOut">
              <a:rPr lang="de-DE" sz="1000" smtClean="0">
                <a:latin typeface="Calibri" panose="02000503040000020004" pitchFamily="2" charset="0"/>
              </a:rPr>
              <a:t>07.06.2023</a:t>
            </a:fld>
            <a:endParaRPr lang="de-DE" sz="1000" dirty="0">
              <a:latin typeface="Calibri" panose="02000503040000020004" pitchFamily="2" charset="0"/>
            </a:endParaRPr>
          </a:p>
        </p:txBody>
      </p:sp>
      <p:sp>
        <p:nvSpPr>
          <p:cNvPr id="4" name="Fußzeilenplatzhalter 3">
            <a:extLst>
              <a:ext uri="{FF2B5EF4-FFF2-40B4-BE49-F238E27FC236}">
                <a16:creationId xmlns:a16="http://schemas.microsoft.com/office/drawing/2014/main" id="{3951DF70-631C-BE4E-95FD-56CEFF6C4B0E}"/>
              </a:ext>
            </a:extLst>
          </p:cNvPr>
          <p:cNvSpPr>
            <a:spLocks noGrp="1"/>
          </p:cNvSpPr>
          <p:nvPr>
            <p:ph type="ftr" sz="quarter" idx="2"/>
          </p:nvPr>
        </p:nvSpPr>
        <p:spPr>
          <a:xfrm>
            <a:off x="0" y="8685213"/>
            <a:ext cx="2971800" cy="458787"/>
          </a:xfrm>
          <a:prstGeom prst="rect">
            <a:avLst/>
          </a:prstGeom>
        </p:spPr>
        <p:txBody>
          <a:bodyPr vert="horz" lIns="180000" tIns="180000" rIns="180000" bIns="180000" rtlCol="0" anchor="b"/>
          <a:lstStyle>
            <a:lvl1pPr algn="l">
              <a:defRPr sz="1200"/>
            </a:lvl1pPr>
          </a:lstStyle>
          <a:p>
            <a:endParaRPr lang="de-DE" sz="1000">
              <a:latin typeface="Calibri" panose="02000503040000020004" pitchFamily="2" charset="0"/>
            </a:endParaRPr>
          </a:p>
        </p:txBody>
      </p:sp>
      <p:sp>
        <p:nvSpPr>
          <p:cNvPr id="5" name="Foliennummernplatzhalter 4">
            <a:extLst>
              <a:ext uri="{FF2B5EF4-FFF2-40B4-BE49-F238E27FC236}">
                <a16:creationId xmlns:a16="http://schemas.microsoft.com/office/drawing/2014/main" id="{F1822CB3-F0D6-5A45-9129-191C5695EAB4}"/>
              </a:ext>
            </a:extLst>
          </p:cNvPr>
          <p:cNvSpPr>
            <a:spLocks noGrp="1"/>
          </p:cNvSpPr>
          <p:nvPr>
            <p:ph type="sldNum" sz="quarter" idx="3"/>
          </p:nvPr>
        </p:nvSpPr>
        <p:spPr>
          <a:xfrm>
            <a:off x="3884613" y="8685213"/>
            <a:ext cx="2971800" cy="458787"/>
          </a:xfrm>
          <a:prstGeom prst="rect">
            <a:avLst/>
          </a:prstGeom>
        </p:spPr>
        <p:txBody>
          <a:bodyPr vert="horz" lIns="180000" tIns="180000" rIns="180000" bIns="180000" rtlCol="0" anchor="b"/>
          <a:lstStyle>
            <a:lvl1pPr algn="r">
              <a:defRPr sz="1200"/>
            </a:lvl1pPr>
          </a:lstStyle>
          <a:p>
            <a:fld id="{53B84A8F-D800-3D49-A16E-28CD7380C913}" type="slidenum">
              <a:rPr lang="de-DE" sz="1000" smtClean="0">
                <a:latin typeface="Calibri" panose="02000503040000020004" pitchFamily="2" charset="0"/>
              </a:rPr>
              <a:t>‹Nr.›</a:t>
            </a:fld>
            <a:endParaRPr lang="de-DE" sz="1000">
              <a:latin typeface="Calibri" panose="02000503040000020004" pitchFamily="2" charset="0"/>
            </a:endParaRPr>
          </a:p>
        </p:txBody>
      </p:sp>
    </p:spTree>
    <p:extLst>
      <p:ext uri="{BB962C8B-B14F-4D97-AF65-F5344CB8AC3E}">
        <p14:creationId xmlns:p14="http://schemas.microsoft.com/office/powerpoint/2010/main" val="41834925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180000" tIns="180000" rIns="180000" bIns="180000" rtlCol="0"/>
          <a:lstStyle>
            <a:lvl1pPr algn="l">
              <a:defRPr sz="1000" b="0" i="0">
                <a:latin typeface="Calibri" panose="02000503040000020004" pitchFamily="2" charset="0"/>
              </a:defRPr>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180000" tIns="180000" rIns="180000" bIns="180000" rtlCol="0"/>
          <a:lstStyle>
            <a:lvl1pPr algn="r">
              <a:defRPr sz="1000" b="0" i="0">
                <a:latin typeface="Calibri" panose="02000503040000020004" pitchFamily="2" charset="0"/>
              </a:defRPr>
            </a:lvl1pPr>
          </a:lstStyle>
          <a:p>
            <a:fld id="{16B77BA6-83BE-5742-8C0B-6F675812BA19}" type="datetimeFigureOut">
              <a:rPr lang="de-DE" smtClean="0"/>
              <a:pPr/>
              <a:t>07.06.2023</a:t>
            </a:fld>
            <a:endParaRPr lang="de-DE" dirty="0"/>
          </a:p>
        </p:txBody>
      </p:sp>
      <p:sp>
        <p:nvSpPr>
          <p:cNvPr id="4" name="Folienbildplatzhalt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180000" tIns="180000" rIns="180000" bIns="180000" rtlCol="0" anchor="b"/>
          <a:lstStyle>
            <a:lvl1pPr algn="l">
              <a:defRPr sz="1000" b="0" i="0">
                <a:latin typeface="Calibri" panose="02000503040000020004" pitchFamily="2" charset="0"/>
              </a:defRPr>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180000" tIns="180000" rIns="180000" bIns="180000" rtlCol="0" anchor="b"/>
          <a:lstStyle>
            <a:lvl1pPr algn="r">
              <a:defRPr sz="1000" b="0" i="0">
                <a:latin typeface="Calibri" panose="02000503040000020004" pitchFamily="2" charset="0"/>
              </a:defRPr>
            </a:lvl1pPr>
          </a:lstStyle>
          <a:p>
            <a:fld id="{AD868B3C-6C54-1D41-B938-33F4013C078E}" type="slidenum">
              <a:rPr lang="de-DE" smtClean="0"/>
              <a:pPr/>
              <a:t>‹Nr.›</a:t>
            </a:fld>
            <a:endParaRPr lang="de-DE" dirty="0"/>
          </a:p>
        </p:txBody>
      </p:sp>
    </p:spTree>
    <p:extLst>
      <p:ext uri="{BB962C8B-B14F-4D97-AF65-F5344CB8AC3E}">
        <p14:creationId xmlns:p14="http://schemas.microsoft.com/office/powerpoint/2010/main" val="2992191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panose="02000503040000020004" pitchFamily="2" charset="0"/>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guten ins Töpfchen, die schlechten ins Kröpfchen?</a:t>
            </a:r>
          </a:p>
          <a:p>
            <a:r>
              <a:rPr lang="de-DE" dirty="0" smtClean="0"/>
              <a:t>Das</a:t>
            </a:r>
            <a:r>
              <a:rPr lang="de-DE" baseline="0" dirty="0" smtClean="0"/>
              <a:t> ist ein Bild von Hans Anker. Es stellt Aschenputtel dar. Aschenputtel wird von der bösen Stiefmutter damit betraut, Getreidekörner zu sortieren – eine </a:t>
            </a:r>
            <a:r>
              <a:rPr lang="de-DE" baseline="0" dirty="0" err="1" smtClean="0"/>
              <a:t>Sysiphosaufgabe</a:t>
            </a:r>
            <a:r>
              <a:rPr lang="de-DE" baseline="0" dirty="0" smtClean="0"/>
              <a:t>. Da kommen ihr die Tauben zu Hilfe und picken die „schlechten“ Körner für sie heraus.</a:t>
            </a:r>
            <a:endParaRPr lang="de-DE" dirty="0" smtClean="0"/>
          </a:p>
        </p:txBody>
      </p:sp>
      <p:sp>
        <p:nvSpPr>
          <p:cNvPr id="4" name="Foliennummernplatzhalter 3"/>
          <p:cNvSpPr>
            <a:spLocks noGrp="1"/>
          </p:cNvSpPr>
          <p:nvPr>
            <p:ph type="sldNum" sz="quarter" idx="10"/>
          </p:nvPr>
        </p:nvSpPr>
        <p:spPr/>
        <p:txBody>
          <a:bodyPr/>
          <a:lstStyle/>
          <a:p>
            <a:fld id="{AD868B3C-6C54-1D41-B938-33F4013C078E}" type="slidenum">
              <a:rPr lang="de-DE" smtClean="0"/>
              <a:pPr/>
              <a:t>1</a:t>
            </a:fld>
            <a:endParaRPr lang="de-DE" dirty="0"/>
          </a:p>
        </p:txBody>
      </p:sp>
    </p:spTree>
    <p:extLst>
      <p:ext uri="{BB962C8B-B14F-4D97-AF65-F5344CB8AC3E}">
        <p14:creationId xmlns:p14="http://schemas.microsoft.com/office/powerpoint/2010/main" val="3024240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smtClean="0"/>
              <a:t>KI kann Ungleichbehandlung sogar verstärken: Wird ein diskriminierendes System firmenweit ausgerollt, sind mehr Menschen dadurch betroffen als z.B. durch ggf. einzelne vorurteilsbehaftete HR-Mitarbeiter*innen.</a:t>
            </a:r>
          </a:p>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3</a:t>
            </a:fld>
            <a:endParaRPr lang="de-DE" dirty="0"/>
          </a:p>
        </p:txBody>
      </p:sp>
    </p:spTree>
    <p:extLst>
      <p:ext uri="{BB962C8B-B14F-4D97-AF65-F5344CB8AC3E}">
        <p14:creationId xmlns:p14="http://schemas.microsoft.com/office/powerpoint/2010/main" val="1718265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kern="1200" dirty="0" smtClean="0">
                <a:solidFill>
                  <a:schemeClr val="tx1"/>
                </a:solidFill>
                <a:effectLst/>
                <a:latin typeface="Calibri" panose="02000503040000020004" pitchFamily="2" charset="0"/>
                <a:ea typeface="+mn-ea"/>
                <a:cs typeface="+mn-cs"/>
              </a:rPr>
              <a:t>Beispiel Bewerbungsprozess: KI leitet mithilfe von statistischen Verfahren aus Lebensläufen (Daten) und den Lebensläufen von bewährten Mitarbeiter*innen (Ergebnisse) Regeln ab. </a:t>
            </a:r>
          </a:p>
          <a:p>
            <a:r>
              <a:rPr lang="de-DE" sz="1200" b="0" i="0" kern="1200" dirty="0" smtClean="0">
                <a:solidFill>
                  <a:schemeClr val="tx1"/>
                </a:solidFill>
                <a:effectLst/>
                <a:latin typeface="Calibri" panose="02000503040000020004" pitchFamily="2" charset="0"/>
                <a:ea typeface="+mn-ea"/>
                <a:cs typeface="+mn-cs"/>
              </a:rPr>
              <a:t>Anhand dieser (für uns nicht mehr nachvollziehbaren) Regeln lernt KI, welche (potentiellen) Beschäftigten eine gute Leistung erbringen werden. </a:t>
            </a:r>
            <a:r>
              <a:rPr lang="de-DE" sz="1200" b="1" i="0" kern="1200" dirty="0" smtClean="0">
                <a:solidFill>
                  <a:schemeClr val="tx1"/>
                </a:solidFill>
                <a:effectLst/>
                <a:latin typeface="Calibri" panose="02000503040000020004" pitchFamily="2" charset="0"/>
                <a:ea typeface="+mn-ea"/>
                <a:cs typeface="+mn-cs"/>
              </a:rPr>
              <a:t>Dabei gibt es viele Probleme:</a:t>
            </a:r>
            <a:endParaRPr lang="de-DE" sz="1200" b="0" i="0" kern="1200" dirty="0" smtClean="0">
              <a:solidFill>
                <a:schemeClr val="tx1"/>
              </a:solidFill>
              <a:effectLst/>
              <a:latin typeface="Calibri" panose="02000503040000020004" pitchFamily="2" charset="0"/>
              <a:ea typeface="+mn-ea"/>
              <a:cs typeface="+mn-cs"/>
            </a:endParaRPr>
          </a:p>
          <a:p>
            <a:pPr lvl="0"/>
            <a:endParaRPr lang="de-DE" sz="1200" b="1" i="0" kern="1200" dirty="0" smtClean="0">
              <a:solidFill>
                <a:schemeClr val="tx1"/>
              </a:solidFill>
              <a:effectLst/>
              <a:latin typeface="Calibri" panose="02000503040000020004" pitchFamily="2" charset="0"/>
              <a:ea typeface="+mn-ea"/>
              <a:cs typeface="+mn-cs"/>
            </a:endParaRPr>
          </a:p>
          <a:p>
            <a:pPr lvl="0"/>
            <a:r>
              <a:rPr lang="de-DE" sz="1200" b="1" i="0" kern="1200" dirty="0" smtClean="0">
                <a:solidFill>
                  <a:schemeClr val="tx1"/>
                </a:solidFill>
                <a:effectLst/>
                <a:latin typeface="Calibri" panose="02000503040000020004" pitchFamily="2" charset="0"/>
                <a:ea typeface="+mn-ea"/>
                <a:cs typeface="+mn-cs"/>
              </a:rPr>
              <a:t>Die Definition von Erfolg.</a:t>
            </a:r>
            <a:r>
              <a:rPr lang="de-DE" sz="1200" b="0" i="0" kern="1200" dirty="0" smtClean="0">
                <a:solidFill>
                  <a:schemeClr val="tx1"/>
                </a:solidFill>
                <a:effectLst/>
                <a:latin typeface="Calibri" panose="02000503040000020004" pitchFamily="2" charset="0"/>
                <a:ea typeface="+mn-ea"/>
                <a:cs typeface="+mn-cs"/>
              </a:rPr>
              <a:t> Die Definition dessen, was erfolgreiche Mitarbeiter*innen ausmacht, stammt häufig aus der Vergangenheit und aus einem ungerechten System. Es ist ausreichend nachgewiesen, dass z.B. Frauen anders bewertet werden als Männer. </a:t>
            </a:r>
          </a:p>
          <a:p>
            <a:pPr lvl="0"/>
            <a:endParaRPr lang="de-DE" sz="1200" b="1" i="0" kern="1200" dirty="0" smtClean="0">
              <a:solidFill>
                <a:schemeClr val="tx1"/>
              </a:solidFill>
              <a:effectLst/>
              <a:latin typeface="Calibri" panose="02000503040000020004" pitchFamily="2" charset="0"/>
              <a:ea typeface="+mn-ea"/>
              <a:cs typeface="+mn-cs"/>
            </a:endParaRPr>
          </a:p>
          <a:p>
            <a:pPr lvl="0"/>
            <a:r>
              <a:rPr lang="de-DE" sz="1200" b="1" i="0" kern="1200" dirty="0" smtClean="0">
                <a:solidFill>
                  <a:schemeClr val="tx1"/>
                </a:solidFill>
                <a:effectLst/>
                <a:latin typeface="Calibri" panose="02000503040000020004" pitchFamily="2" charset="0"/>
                <a:ea typeface="+mn-ea"/>
                <a:cs typeface="+mn-cs"/>
              </a:rPr>
              <a:t>Datenlücken und ungleiche Verteilung von Fehlern.</a:t>
            </a:r>
            <a:r>
              <a:rPr lang="de-DE" sz="1200" b="0" i="0" kern="1200" dirty="0" smtClean="0">
                <a:solidFill>
                  <a:schemeClr val="tx1"/>
                </a:solidFill>
                <a:effectLst/>
                <a:latin typeface="Calibri" panose="02000503040000020004" pitchFamily="2" charset="0"/>
                <a:ea typeface="+mn-ea"/>
                <a:cs typeface="+mn-cs"/>
              </a:rPr>
              <a:t> Es gibt sehr viel weniger Daten über Angehörige von Minderheiten als Daten über die Mehrheit unserer Gesellschaft, weniger Daten über Frauen als über Männer. </a:t>
            </a:r>
            <a:r>
              <a:rPr lang="de-DE" sz="1200" b="0" i="1" kern="1200" dirty="0" smtClean="0">
                <a:solidFill>
                  <a:schemeClr val="tx1"/>
                </a:solidFill>
                <a:effectLst/>
                <a:latin typeface="Calibri" panose="02000503040000020004" pitchFamily="2" charset="0"/>
                <a:ea typeface="+mn-ea"/>
                <a:cs typeface="+mn-cs"/>
              </a:rPr>
              <a:t>Und in den meisten Betrieben deutlich weniger Daten über gewerbliche Arbeitnehmer als über Angestellte</a:t>
            </a:r>
            <a:r>
              <a:rPr lang="de-DE" sz="1200" b="0" i="0" kern="1200" dirty="0" smtClean="0">
                <a:solidFill>
                  <a:schemeClr val="tx1"/>
                </a:solidFill>
                <a:effectLst/>
                <a:latin typeface="Calibri" panose="02000503040000020004" pitchFamily="2" charset="0"/>
                <a:ea typeface="+mn-ea"/>
                <a:cs typeface="+mn-cs"/>
              </a:rPr>
              <a:t>. Falls z.B. die Daten von Frauen andere statistische Eigenschaften aufweisen als die von Männern, wird dies sehr häufig von der KI ignoriert. Hinzu kommt, dass Daten von Minderheiten (und Frauen) häufiger Fehler aufweisen. Sie alle haben in solchen Auswahlverfahren viel schlechtere Chancen, wenn man nicht aktiv gegensteuert. </a:t>
            </a:r>
          </a:p>
          <a:p>
            <a:pPr lvl="0"/>
            <a:endParaRPr lang="de-DE" sz="1200" b="1" i="0" kern="1200" dirty="0" smtClean="0">
              <a:solidFill>
                <a:schemeClr val="tx1"/>
              </a:solidFill>
              <a:effectLst/>
              <a:latin typeface="Calibri" panose="02000503040000020004" pitchFamily="2" charset="0"/>
              <a:ea typeface="+mn-ea"/>
              <a:cs typeface="+mn-cs"/>
            </a:endParaRPr>
          </a:p>
          <a:p>
            <a:pPr lvl="0"/>
            <a:r>
              <a:rPr lang="de-DE" sz="1200" b="1" i="0" kern="1200" dirty="0" smtClean="0">
                <a:solidFill>
                  <a:schemeClr val="tx1"/>
                </a:solidFill>
                <a:effectLst/>
                <a:latin typeface="Calibri" panose="02000503040000020004" pitchFamily="2" charset="0"/>
                <a:ea typeface="+mn-ea"/>
                <a:cs typeface="+mn-cs"/>
              </a:rPr>
              <a:t>Veränderung und ungenaue Konzepte.</a:t>
            </a:r>
            <a:r>
              <a:rPr lang="de-DE" sz="1200" b="0" i="0" kern="1200" dirty="0" smtClean="0">
                <a:solidFill>
                  <a:schemeClr val="tx1"/>
                </a:solidFill>
                <a:effectLst/>
                <a:latin typeface="Calibri" panose="02000503040000020004" pitchFamily="2" charset="0"/>
                <a:ea typeface="+mn-ea"/>
                <a:cs typeface="+mn-cs"/>
              </a:rPr>
              <a:t> Ein zusätzliches Problem bei der Definition von Erfolg ist, dass es sehr viele sehr unterschiedliche Vorstellungen davon gibt. Dies kann zwischen Branchen variieren aber auch innerhalb eines Unternehmens zu unterschiedlichen Zeitpunkten. </a:t>
            </a:r>
            <a:r>
              <a:rPr lang="de-DE" sz="1200" b="1" i="0" kern="1200" dirty="0" smtClean="0">
                <a:solidFill>
                  <a:schemeClr val="tx1"/>
                </a:solidFill>
                <a:effectLst/>
                <a:latin typeface="Calibri" panose="02000503040000020004" pitchFamily="2" charset="0"/>
                <a:ea typeface="+mn-ea"/>
                <a:cs typeface="+mn-cs"/>
              </a:rPr>
              <a:t>Wenn ein KI-Anbieter das nicht beachtet, sondern das gleiche Modell an alle Kunden verkauft, passt es nur in Ausnahmefällen.</a:t>
            </a:r>
            <a:r>
              <a:rPr lang="de-DE" sz="1200" b="0" i="0" kern="1200" dirty="0" smtClean="0">
                <a:solidFill>
                  <a:schemeClr val="tx1"/>
                </a:solidFill>
                <a:effectLst/>
                <a:latin typeface="Calibri" panose="02000503040000020004" pitchFamily="2" charset="0"/>
                <a:ea typeface="+mn-ea"/>
                <a:cs typeface="+mn-cs"/>
              </a:rPr>
              <a:t> Hinzu kommt, dass sich viele Merkmale wie z.B. Gewissenhaftigkeit oder </a:t>
            </a:r>
          </a:p>
          <a:p>
            <a:r>
              <a:rPr lang="de-DE" sz="1200" b="0" i="0" kern="1200" dirty="0" smtClean="0">
                <a:solidFill>
                  <a:schemeClr val="tx1"/>
                </a:solidFill>
                <a:effectLst/>
                <a:latin typeface="Calibri" panose="02000503040000020004" pitchFamily="2" charset="0"/>
                <a:ea typeface="+mn-ea"/>
                <a:cs typeface="+mn-cs"/>
              </a:rPr>
              <a:t> </a:t>
            </a:r>
          </a:p>
          <a:p>
            <a:r>
              <a:rPr lang="de-DE" sz="1200" b="0" i="0" kern="1200" dirty="0" smtClean="0">
                <a:solidFill>
                  <a:schemeClr val="tx1"/>
                </a:solidFill>
                <a:effectLst/>
                <a:latin typeface="Calibri" panose="02000503040000020004" pitchFamily="2" charset="0"/>
                <a:ea typeface="+mn-ea"/>
                <a:cs typeface="+mn-cs"/>
              </a:rPr>
              <a:t> </a:t>
            </a:r>
          </a:p>
          <a:p>
            <a:r>
              <a:rPr lang="de-DE" sz="1200" b="0" i="0" kern="1200" dirty="0" smtClean="0">
                <a:solidFill>
                  <a:schemeClr val="tx1"/>
                </a:solidFill>
                <a:effectLst/>
                <a:latin typeface="Calibri" panose="02000503040000020004" pitchFamily="2" charset="0"/>
                <a:ea typeface="+mn-ea"/>
                <a:cs typeface="+mn-cs"/>
              </a:rPr>
              <a:t> </a:t>
            </a:r>
          </a:p>
          <a:p>
            <a:r>
              <a:rPr lang="de-DE" sz="1200" b="0" i="0" kern="1200" dirty="0" smtClean="0">
                <a:solidFill>
                  <a:schemeClr val="tx1"/>
                </a:solidFill>
                <a:effectLst/>
                <a:latin typeface="Calibri" panose="02000503040000020004" pitchFamily="2" charset="0"/>
                <a:ea typeface="+mn-ea"/>
                <a:cs typeface="+mn-cs"/>
              </a:rPr>
              <a:t>Kommunikationsstärke nur sehr schlecht in maschinenlesbare Sprache (Zahlen) übersetzen lassen. Aus diesem Grund arbeiten alle KI-Systeme mit sogenannten Stellvertretervariablen. Dies sind messbare Größen, von denen die KI-Entwickler*innen hoffen, dass sie irgendwas mit den gesuchten Variablen (Pragmatismus, Gewissenhaftigkeit) zu tun haben.</a:t>
            </a:r>
          </a:p>
          <a:p>
            <a:r>
              <a:rPr lang="de-DE" sz="1200" b="1" i="0" kern="1200" dirty="0" smtClean="0">
                <a:solidFill>
                  <a:schemeClr val="tx1"/>
                </a:solidFill>
                <a:effectLst/>
                <a:latin typeface="Calibri" panose="02000503040000020004" pitchFamily="2" charset="0"/>
                <a:ea typeface="+mn-ea"/>
                <a:cs typeface="+mn-cs"/>
              </a:rPr>
              <a:t>4. Ursache und Wirkung.</a:t>
            </a:r>
            <a:r>
              <a:rPr lang="de-DE" sz="1200" b="0" i="0" kern="1200" dirty="0" smtClean="0">
                <a:solidFill>
                  <a:schemeClr val="tx1"/>
                </a:solidFill>
                <a:effectLst/>
                <a:latin typeface="Calibri" panose="02000503040000020004" pitchFamily="2" charset="0"/>
                <a:ea typeface="+mn-ea"/>
                <a:cs typeface="+mn-cs"/>
              </a:rPr>
              <a:t> KI-Systeme können sehr gut Muster in großen Datenmengen erkennen. Diese Muster stellen aber nicht zwangsläufig auch ein Ursache-Wirkungsverhältnis dar. KI versteht nicht, was diese Muster bedeuten, sie kann relevante nicht von irrelevanten Mustern unterscheiden. Zum Beispiel könnte eine KI erkennen, dass alle Bewerber*innen, die eine besonders gute Jobperformance gezeigt haben, eine Brille tragen, und in der Zukunft Brillenträger*innen besser bewerten</a:t>
            </a:r>
          </a:p>
          <a:p>
            <a:r>
              <a:rPr lang="de-DE" sz="1200" b="0" i="0" kern="1200" dirty="0" smtClean="0">
                <a:solidFill>
                  <a:schemeClr val="tx1"/>
                </a:solidFill>
                <a:effectLst/>
                <a:latin typeface="Calibri" panose="02000503040000020004" pitchFamily="2" charset="0"/>
                <a:ea typeface="+mn-ea"/>
                <a:cs typeface="+mn-cs"/>
              </a:rPr>
              <a:t>.</a:t>
            </a:r>
          </a:p>
          <a:p>
            <a:r>
              <a:rPr lang="de-DE" sz="1200" b="1" i="0" kern="1200" dirty="0" smtClean="0">
                <a:solidFill>
                  <a:schemeClr val="tx1"/>
                </a:solidFill>
                <a:effectLst/>
                <a:latin typeface="Calibri" panose="02000503040000020004" pitchFamily="2" charset="0"/>
                <a:ea typeface="+mn-ea"/>
                <a:cs typeface="+mn-cs"/>
              </a:rPr>
              <a:t>5. Unseriöse Methoden. </a:t>
            </a:r>
            <a:r>
              <a:rPr lang="de-DE" sz="1200" b="0" i="0" kern="1200" dirty="0" smtClean="0">
                <a:solidFill>
                  <a:schemeClr val="tx1"/>
                </a:solidFill>
                <a:effectLst/>
                <a:latin typeface="Calibri" panose="02000503040000020004" pitchFamily="2" charset="0"/>
                <a:ea typeface="+mn-ea"/>
                <a:cs typeface="+mn-cs"/>
              </a:rPr>
              <a:t>Aufgrund der oben beschriebenen Probleme kommt es immer wieder zu höchst unwissenschaftlichen Methoden. Besonders KI-Systeme, die im Bereich Personalmanagement entwickelt wurden, fallen immer wieder durch unseriöse Annahmen auf. Ein Beispiel dafür ist der Einsatz von KI, um aus Videopräsentationen Persönlichkeitsmerkmale abzuleiten</a:t>
            </a:r>
            <a:r>
              <a:rPr lang="de-DE" sz="1200" b="0" i="0" kern="1200" dirty="0" smtClean="0">
                <a:solidFill>
                  <a:schemeClr val="tx1"/>
                </a:solidFill>
                <a:effectLst/>
                <a:latin typeface="Calibri" panose="02000503040000020004" pitchFamily="2" charset="0"/>
                <a:ea typeface="+mn-ea"/>
                <a:cs typeface="+mn-cs"/>
              </a:rPr>
              <a:t>.</a:t>
            </a:r>
          </a:p>
          <a:p>
            <a:endParaRPr lang="de-DE" sz="1200" b="0" i="0" kern="1200" dirty="0" smtClean="0">
              <a:solidFill>
                <a:schemeClr val="tx1"/>
              </a:solidFill>
              <a:effectLst/>
              <a:latin typeface="Calibri" panose="02000503040000020004" pitchFamily="2" charset="0"/>
              <a:ea typeface="+mn-ea"/>
              <a:cs typeface="+mn-cs"/>
            </a:endParaRPr>
          </a:p>
          <a:p>
            <a:r>
              <a:rPr lang="de-DE" sz="1200" b="0" i="0" kern="1200" dirty="0" smtClean="0">
                <a:solidFill>
                  <a:schemeClr val="tx1"/>
                </a:solidFill>
                <a:effectLst/>
                <a:latin typeface="Calibri" panose="02000503040000020004" pitchFamily="2" charset="0"/>
                <a:ea typeface="+mn-ea"/>
                <a:cs typeface="+mn-cs"/>
              </a:rPr>
              <a:t> </a:t>
            </a:r>
            <a:endParaRPr lang="de-DE" sz="1200" b="0" i="0" kern="1200" dirty="0" smtClean="0">
              <a:solidFill>
                <a:schemeClr val="tx1"/>
              </a:solidFill>
              <a:effectLst/>
              <a:latin typeface="Calibri" panose="02000503040000020004" pitchFamily="2" charset="0"/>
              <a:ea typeface="+mn-ea"/>
              <a:cs typeface="+mn-cs"/>
            </a:endParaRPr>
          </a:p>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4</a:t>
            </a:fld>
            <a:endParaRPr lang="de-DE" dirty="0"/>
          </a:p>
        </p:txBody>
      </p:sp>
    </p:spTree>
    <p:extLst>
      <p:ext uri="{BB962C8B-B14F-4D97-AF65-F5344CB8AC3E}">
        <p14:creationId xmlns:p14="http://schemas.microsoft.com/office/powerpoint/2010/main" val="1754969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kern="1200" dirty="0" smtClean="0">
                <a:solidFill>
                  <a:schemeClr val="tx1"/>
                </a:solidFill>
                <a:effectLst/>
                <a:latin typeface="Calibri" panose="02000503040000020004" pitchFamily="2" charset="0"/>
                <a:ea typeface="+mn-ea"/>
                <a:cs typeface="+mn-cs"/>
              </a:rPr>
              <a:t>Beim Einsatz von KI bei der Auswahl oder Entwicklung von Personal ist höchste Vorsicht geboten, weil es im Hinblick auf Chancengleichheit viele Fehlerquellen und damit eine hohe Wahrscheinlichkeit gibt, dass dieses Systeme Ungerechtigkeiten erzeugen oder verstärken. Potentielle Fehlerquellen liegen sowohl wohl in der Software als auch in den (betrieblichen) Trainingsdaten. </a:t>
            </a:r>
          </a:p>
          <a:p>
            <a:r>
              <a:rPr lang="de-DE" sz="1200" b="0" i="0" kern="1200" dirty="0" smtClean="0">
                <a:solidFill>
                  <a:schemeClr val="tx1"/>
                </a:solidFill>
                <a:effectLst/>
                <a:latin typeface="Calibri" panose="02000503040000020004" pitchFamily="2" charset="0"/>
                <a:ea typeface="+mn-ea"/>
                <a:cs typeface="+mn-cs"/>
              </a:rPr>
              <a:t>Deshalb ist die</a:t>
            </a:r>
            <a:r>
              <a:rPr lang="de-DE" sz="1200" b="0" i="0" kern="1200" baseline="0" dirty="0" smtClean="0">
                <a:solidFill>
                  <a:schemeClr val="tx1"/>
                </a:solidFill>
                <a:effectLst/>
                <a:latin typeface="Calibri" panose="02000503040000020004" pitchFamily="2" charset="0"/>
                <a:ea typeface="+mn-ea"/>
                <a:cs typeface="+mn-cs"/>
              </a:rPr>
              <a:t> IG Metall bei dem Thema für größtmögliche Sorgfalt, Transparenz und demokratische Kontrolle durch den BR, Jugendvertreter*innen und Schwerbehindertenvertretungen.</a:t>
            </a:r>
          </a:p>
          <a:p>
            <a:r>
              <a:rPr lang="de-DE" sz="1200" b="0" i="0" kern="1200" baseline="0" dirty="0" smtClean="0">
                <a:solidFill>
                  <a:schemeClr val="tx1"/>
                </a:solidFill>
                <a:effectLst/>
                <a:latin typeface="Calibri" panose="02000503040000020004" pitchFamily="2" charset="0"/>
                <a:ea typeface="+mn-ea"/>
                <a:cs typeface="+mn-cs"/>
              </a:rPr>
              <a:t>Klar ist vor allem ein: Chancengleichheit muss von vorneherein als Ziel solcher Systeme definiert und regelmäßig kontrolliert werden. Dafür braucht man – unabhängige Expert*innen.</a:t>
            </a:r>
          </a:p>
        </p:txBody>
      </p:sp>
      <p:sp>
        <p:nvSpPr>
          <p:cNvPr id="4" name="Foliennummernplatzhalter 3"/>
          <p:cNvSpPr>
            <a:spLocks noGrp="1"/>
          </p:cNvSpPr>
          <p:nvPr>
            <p:ph type="sldNum" sz="quarter" idx="10"/>
          </p:nvPr>
        </p:nvSpPr>
        <p:spPr/>
        <p:txBody>
          <a:bodyPr/>
          <a:lstStyle/>
          <a:p>
            <a:fld id="{AD868B3C-6C54-1D41-B938-33F4013C078E}" type="slidenum">
              <a:rPr lang="de-DE" smtClean="0"/>
              <a:pPr/>
              <a:t>5</a:t>
            </a:fld>
            <a:endParaRPr lang="de-DE" dirty="0"/>
          </a:p>
        </p:txBody>
      </p:sp>
    </p:spTree>
    <p:extLst>
      <p:ext uri="{BB962C8B-B14F-4D97-AF65-F5344CB8AC3E}">
        <p14:creationId xmlns:p14="http://schemas.microsoft.com/office/powerpoint/2010/main" val="33686127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mit Bild">
    <p:spTree>
      <p:nvGrpSpPr>
        <p:cNvPr id="1" name=""/>
        <p:cNvGrpSpPr/>
        <p:nvPr/>
      </p:nvGrpSpPr>
      <p:grpSpPr>
        <a:xfrm>
          <a:off x="0" y="0"/>
          <a:ext cx="0" cy="0"/>
          <a:chOff x="0" y="0"/>
          <a:chExt cx="0" cy="0"/>
        </a:xfrm>
      </p:grpSpPr>
      <p:sp>
        <p:nvSpPr>
          <p:cNvPr id="32" name="Rechteck 31">
            <a:extLst>
              <a:ext uri="{FF2B5EF4-FFF2-40B4-BE49-F238E27FC236}">
                <a16:creationId xmlns:a16="http://schemas.microsoft.com/office/drawing/2014/main" id="{7A5ECE3D-4B62-964E-BF60-6DD95EC06B60}"/>
              </a:ext>
            </a:extLst>
          </p:cNvPr>
          <p:cNvSpPr/>
          <p:nvPr userDrawn="1"/>
        </p:nvSpPr>
        <p:spPr>
          <a:xfrm>
            <a:off x="-51847" y="-103990"/>
            <a:ext cx="9195847" cy="4515556"/>
          </a:xfrm>
          <a:prstGeom prst="rect">
            <a:avLst/>
          </a:prstGeom>
          <a:blipFill dpi="0" rotWithShape="1">
            <a:blip r:embed="rId2" cstate="hqprint">
              <a:extLst>
                <a:ext uri="{28A0092B-C50C-407E-A947-70E740481C1C}">
                  <a14:useLocalDpi xmlns:a14="http://schemas.microsoft.com/office/drawing/2010/main"/>
                </a:ext>
              </a:extLst>
            </a:blip>
            <a:srcRect/>
            <a:stretch>
              <a:fillRect l="309" t="-14480" r="-7964" b="-3266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00" b="0" i="0" dirty="0">
              <a:latin typeface="Calibri" panose="02000503040000020004" pitchFamily="2" charset="0"/>
            </a:endParaRPr>
          </a:p>
        </p:txBody>
      </p:sp>
      <p:sp>
        <p:nvSpPr>
          <p:cNvPr id="36" name="Rechteck 35">
            <a:extLst>
              <a:ext uri="{FF2B5EF4-FFF2-40B4-BE49-F238E27FC236}">
                <a16:creationId xmlns:a16="http://schemas.microsoft.com/office/drawing/2014/main" id="{551D7B0F-DCAE-5B45-A92D-07BA8B987DC0}"/>
              </a:ext>
            </a:extLst>
          </p:cNvPr>
          <p:cNvSpPr/>
          <p:nvPr userDrawn="1"/>
        </p:nvSpPr>
        <p:spPr>
          <a:xfrm rot="3786198">
            <a:off x="6673405" y="2263994"/>
            <a:ext cx="1834224" cy="4449739"/>
          </a:xfrm>
          <a:custGeom>
            <a:avLst/>
            <a:gdLst>
              <a:gd name="connsiteX0" fmla="*/ 0 w 1559566"/>
              <a:gd name="connsiteY0" fmla="*/ 0 h 3868614"/>
              <a:gd name="connsiteX1" fmla="*/ 1559566 w 1559566"/>
              <a:gd name="connsiteY1" fmla="*/ 0 h 3868614"/>
              <a:gd name="connsiteX2" fmla="*/ 1559566 w 1559566"/>
              <a:gd name="connsiteY2" fmla="*/ 3868614 h 3868614"/>
              <a:gd name="connsiteX3" fmla="*/ 0 w 1559566"/>
              <a:gd name="connsiteY3" fmla="*/ 3868614 h 3868614"/>
              <a:gd name="connsiteX4" fmla="*/ 0 w 1559566"/>
              <a:gd name="connsiteY4" fmla="*/ 0 h 3868614"/>
              <a:gd name="connsiteX0" fmla="*/ 0 w 1559566"/>
              <a:gd name="connsiteY0" fmla="*/ 0 h 3868614"/>
              <a:gd name="connsiteX1" fmla="*/ 1559566 w 1559566"/>
              <a:gd name="connsiteY1" fmla="*/ 0 h 3868614"/>
              <a:gd name="connsiteX2" fmla="*/ 424813 w 1559566"/>
              <a:gd name="connsiteY2" fmla="*/ 3663256 h 3868614"/>
              <a:gd name="connsiteX3" fmla="*/ 0 w 1559566"/>
              <a:gd name="connsiteY3" fmla="*/ 3868614 h 3868614"/>
              <a:gd name="connsiteX4" fmla="*/ 0 w 1559566"/>
              <a:gd name="connsiteY4" fmla="*/ 0 h 3868614"/>
              <a:gd name="connsiteX0" fmla="*/ 0 w 1559566"/>
              <a:gd name="connsiteY0" fmla="*/ 0 h 3868614"/>
              <a:gd name="connsiteX1" fmla="*/ 1559566 w 1559566"/>
              <a:gd name="connsiteY1" fmla="*/ 0 h 3868614"/>
              <a:gd name="connsiteX2" fmla="*/ 577634 w 1559566"/>
              <a:gd name="connsiteY2" fmla="*/ 3755016 h 3868614"/>
              <a:gd name="connsiteX3" fmla="*/ 0 w 1559566"/>
              <a:gd name="connsiteY3" fmla="*/ 3868614 h 3868614"/>
              <a:gd name="connsiteX4" fmla="*/ 0 w 1559566"/>
              <a:gd name="connsiteY4" fmla="*/ 0 h 3868614"/>
              <a:gd name="connsiteX0" fmla="*/ 0 w 1842555"/>
              <a:gd name="connsiteY0" fmla="*/ 0 h 3868614"/>
              <a:gd name="connsiteX1" fmla="*/ 1842555 w 1842555"/>
              <a:gd name="connsiteY1" fmla="*/ 172029 h 3868614"/>
              <a:gd name="connsiteX2" fmla="*/ 577634 w 1842555"/>
              <a:gd name="connsiteY2" fmla="*/ 3755016 h 3868614"/>
              <a:gd name="connsiteX3" fmla="*/ 0 w 1842555"/>
              <a:gd name="connsiteY3" fmla="*/ 3868614 h 3868614"/>
              <a:gd name="connsiteX4" fmla="*/ 0 w 1842555"/>
              <a:gd name="connsiteY4" fmla="*/ 0 h 3868614"/>
              <a:gd name="connsiteX0" fmla="*/ 0 w 1842555"/>
              <a:gd name="connsiteY0" fmla="*/ 0 h 3868614"/>
              <a:gd name="connsiteX1" fmla="*/ 1842555 w 1842555"/>
              <a:gd name="connsiteY1" fmla="*/ 172029 h 3868614"/>
              <a:gd name="connsiteX2" fmla="*/ 634265 w 1842555"/>
              <a:gd name="connsiteY2" fmla="*/ 3783743 h 3868614"/>
              <a:gd name="connsiteX3" fmla="*/ 0 w 1842555"/>
              <a:gd name="connsiteY3" fmla="*/ 3868614 h 3868614"/>
              <a:gd name="connsiteX4" fmla="*/ 0 w 1842555"/>
              <a:gd name="connsiteY4" fmla="*/ 0 h 3868614"/>
              <a:gd name="connsiteX0" fmla="*/ 0 w 1842555"/>
              <a:gd name="connsiteY0" fmla="*/ 0 h 3868614"/>
              <a:gd name="connsiteX1" fmla="*/ 1842555 w 1842555"/>
              <a:gd name="connsiteY1" fmla="*/ 172029 h 3868614"/>
              <a:gd name="connsiteX2" fmla="*/ 487189 w 1842555"/>
              <a:gd name="connsiteY2" fmla="*/ 3680657 h 3868614"/>
              <a:gd name="connsiteX3" fmla="*/ 0 w 1842555"/>
              <a:gd name="connsiteY3" fmla="*/ 3868614 h 3868614"/>
              <a:gd name="connsiteX4" fmla="*/ 0 w 1842555"/>
              <a:gd name="connsiteY4" fmla="*/ 0 h 3868614"/>
              <a:gd name="connsiteX0" fmla="*/ 0 w 1650802"/>
              <a:gd name="connsiteY0" fmla="*/ 0 h 3868614"/>
              <a:gd name="connsiteX1" fmla="*/ 1650802 w 1650802"/>
              <a:gd name="connsiteY1" fmla="*/ 944760 h 3868614"/>
              <a:gd name="connsiteX2" fmla="*/ 487189 w 1650802"/>
              <a:gd name="connsiteY2" fmla="*/ 3680657 h 3868614"/>
              <a:gd name="connsiteX3" fmla="*/ 0 w 1650802"/>
              <a:gd name="connsiteY3" fmla="*/ 3868614 h 3868614"/>
              <a:gd name="connsiteX4" fmla="*/ 0 w 1650802"/>
              <a:gd name="connsiteY4" fmla="*/ 0 h 3868614"/>
              <a:gd name="connsiteX0" fmla="*/ 0 w 1650802"/>
              <a:gd name="connsiteY0" fmla="*/ 0 h 4449739"/>
              <a:gd name="connsiteX1" fmla="*/ 1650802 w 1650802"/>
              <a:gd name="connsiteY1" fmla="*/ 944760 h 4449739"/>
              <a:gd name="connsiteX2" fmla="*/ 154660 w 1650802"/>
              <a:gd name="connsiteY2" fmla="*/ 4449739 h 4449739"/>
              <a:gd name="connsiteX3" fmla="*/ 0 w 1650802"/>
              <a:gd name="connsiteY3" fmla="*/ 3868614 h 4449739"/>
              <a:gd name="connsiteX4" fmla="*/ 0 w 1650802"/>
              <a:gd name="connsiteY4" fmla="*/ 0 h 4449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0802" h="4449739">
                <a:moveTo>
                  <a:pt x="0" y="0"/>
                </a:moveTo>
                <a:lnTo>
                  <a:pt x="1650802" y="944760"/>
                </a:lnTo>
                <a:lnTo>
                  <a:pt x="154660" y="4449739"/>
                </a:lnTo>
                <a:lnTo>
                  <a:pt x="0" y="38686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00" b="0" i="0" dirty="0">
              <a:latin typeface="Calibri" panose="02000503040000020004" pitchFamily="2" charset="0"/>
            </a:endParaRPr>
          </a:p>
        </p:txBody>
      </p:sp>
      <p:pic>
        <p:nvPicPr>
          <p:cNvPr id="38" name="Grafik 37">
            <a:extLst>
              <a:ext uri="{FF2B5EF4-FFF2-40B4-BE49-F238E27FC236}">
                <a16:creationId xmlns:a16="http://schemas.microsoft.com/office/drawing/2014/main" id="{31492AB0-7B02-C047-9A95-FAF70C8D8A54}"/>
              </a:ext>
            </a:extLst>
          </p:cNvPr>
          <p:cNvPicPr>
            <a:picLocks noChangeAspect="1"/>
          </p:cNvPicPr>
          <p:nvPr userDrawn="1"/>
        </p:nvPicPr>
        <p:blipFill>
          <a:blip r:embed="rId3"/>
          <a:stretch>
            <a:fillRect/>
          </a:stretch>
        </p:blipFill>
        <p:spPr>
          <a:xfrm>
            <a:off x="-264862" y="593214"/>
            <a:ext cx="6747304" cy="7401623"/>
          </a:xfrm>
          <a:prstGeom prst="rect">
            <a:avLst/>
          </a:prstGeom>
        </p:spPr>
      </p:pic>
      <p:sp>
        <p:nvSpPr>
          <p:cNvPr id="2" name="Title 1"/>
          <p:cNvSpPr>
            <a:spLocks noGrp="1"/>
          </p:cNvSpPr>
          <p:nvPr>
            <p:ph type="ctrTitle" hasCustomPrompt="1"/>
          </p:nvPr>
        </p:nvSpPr>
        <p:spPr>
          <a:xfrm>
            <a:off x="250826" y="3196167"/>
            <a:ext cx="4859057" cy="1712918"/>
          </a:xfrm>
        </p:spPr>
        <p:txBody>
          <a:bodyPr anchor="b" anchorCtr="0"/>
          <a:lstStyle>
            <a:lvl1pPr algn="l">
              <a:defRPr sz="3500" b="1" i="0" spc="0" baseline="0">
                <a:solidFill>
                  <a:schemeClr val="bg1"/>
                </a:solidFill>
                <a:latin typeface="Calibri" panose="020F0502020204030204" pitchFamily="34" charset="0"/>
                <a:cs typeface="Calibri" panose="020F0502020204030204" pitchFamily="34" charset="0"/>
              </a:defRPr>
            </a:lvl1pPr>
          </a:lstStyle>
          <a:p>
            <a:r>
              <a:rPr lang="de-DE" dirty="0"/>
              <a:t>PRÄSENTATIONSTITEL BEARBEITEN</a:t>
            </a:r>
            <a:endParaRPr lang="en-US" dirty="0"/>
          </a:p>
        </p:txBody>
      </p:sp>
      <p:sp>
        <p:nvSpPr>
          <p:cNvPr id="15" name="Textplatzhalter 14">
            <a:extLst>
              <a:ext uri="{FF2B5EF4-FFF2-40B4-BE49-F238E27FC236}">
                <a16:creationId xmlns:a16="http://schemas.microsoft.com/office/drawing/2014/main" id="{64E9B235-21E8-9341-A119-8338AD853901}"/>
              </a:ext>
            </a:extLst>
          </p:cNvPr>
          <p:cNvSpPr>
            <a:spLocks noGrp="1"/>
          </p:cNvSpPr>
          <p:nvPr>
            <p:ph type="body" sz="quarter" idx="14" hasCustomPrompt="1"/>
          </p:nvPr>
        </p:nvSpPr>
        <p:spPr>
          <a:xfrm>
            <a:off x="250825" y="4922455"/>
            <a:ext cx="2514146" cy="421396"/>
          </a:xfrm>
        </p:spPr>
        <p:txBody>
          <a:bodyPr wrap="none" lIns="0" tIns="0" rIns="0" bIns="0" anchor="ctr" anchorCtr="0">
            <a:normAutofit/>
          </a:bodyPr>
          <a:lstStyle>
            <a:lvl1pPr marL="0" indent="0">
              <a:buNone/>
              <a:defRPr sz="2333" b="0" i="0" spc="111" baseline="0">
                <a:solidFill>
                  <a:schemeClr val="bg1"/>
                </a:solidFill>
                <a:latin typeface="Calibri" panose="020F0502020204030204" pitchFamily="34" charset="0"/>
                <a:cs typeface="Calibri" panose="020F0502020204030204" pitchFamily="34" charset="0"/>
              </a:defRPr>
            </a:lvl1pPr>
          </a:lstStyle>
          <a:p>
            <a:r>
              <a:rPr lang="de-DE" dirty="0"/>
              <a:t>Datum</a:t>
            </a:r>
          </a:p>
        </p:txBody>
      </p:sp>
      <p:pic>
        <p:nvPicPr>
          <p:cNvPr id="8" name="Grafik 7">
            <a:extLst>
              <a:ext uri="{FF2B5EF4-FFF2-40B4-BE49-F238E27FC236}">
                <a16:creationId xmlns:a16="http://schemas.microsoft.com/office/drawing/2014/main" id="{339A90B4-255D-AD46-B458-A0A8D3B347D4}"/>
              </a:ext>
            </a:extLst>
          </p:cNvPr>
          <p:cNvPicPr>
            <a:picLocks/>
          </p:cNvPicPr>
          <p:nvPr userDrawn="1"/>
        </p:nvPicPr>
        <p:blipFill>
          <a:blip r:embed="rId4" cstate="hqprint">
            <a:extLst>
              <a:ext uri="{28A0092B-C50C-407E-A947-70E740481C1C}">
                <a14:useLocalDpi xmlns:a14="http://schemas.microsoft.com/office/drawing/2010/main"/>
              </a:ext>
            </a:extLst>
          </a:blip>
          <a:stretch>
            <a:fillRect/>
          </a:stretch>
        </p:blipFill>
        <p:spPr>
          <a:xfrm>
            <a:off x="8173175" y="259714"/>
            <a:ext cx="720000" cy="720000"/>
          </a:xfrm>
          <a:prstGeom prst="rect">
            <a:avLst/>
          </a:prstGeom>
        </p:spPr>
      </p:pic>
    </p:spTree>
    <p:extLst>
      <p:ext uri="{BB962C8B-B14F-4D97-AF65-F5344CB8AC3E}">
        <p14:creationId xmlns:p14="http://schemas.microsoft.com/office/powerpoint/2010/main" val="63338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bschlussfolie">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DC8A545D-DAD0-0540-AAC9-9A022508D0A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0"/>
            <a:ext cx="7143750" cy="5715000"/>
          </a:xfrm>
          <a:prstGeom prst="rect">
            <a:avLst/>
          </a:prstGeom>
        </p:spPr>
      </p:pic>
      <p:sp>
        <p:nvSpPr>
          <p:cNvPr id="6" name="Rechteck 5">
            <a:extLst>
              <a:ext uri="{FF2B5EF4-FFF2-40B4-BE49-F238E27FC236}">
                <a16:creationId xmlns:a16="http://schemas.microsoft.com/office/drawing/2014/main" id="{A40B9E7E-0156-544E-8B23-4556027F32C5}"/>
              </a:ext>
            </a:extLst>
          </p:cNvPr>
          <p:cNvSpPr/>
          <p:nvPr userDrawn="1"/>
        </p:nvSpPr>
        <p:spPr>
          <a:xfrm>
            <a:off x="6825728" y="5168574"/>
            <a:ext cx="2318273" cy="549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00" b="0" i="0" dirty="0">
              <a:latin typeface="Calibri" panose="02000503040000020004" pitchFamily="2" charset="0"/>
            </a:endParaRPr>
          </a:p>
        </p:txBody>
      </p:sp>
      <p:sp>
        <p:nvSpPr>
          <p:cNvPr id="5" name="Textfeld 4">
            <a:extLst>
              <a:ext uri="{FF2B5EF4-FFF2-40B4-BE49-F238E27FC236}">
                <a16:creationId xmlns:a16="http://schemas.microsoft.com/office/drawing/2014/main" id="{027B3B13-3C71-104B-92CD-29B6205299BB}"/>
              </a:ext>
            </a:extLst>
          </p:cNvPr>
          <p:cNvSpPr txBox="1"/>
          <p:nvPr userDrawn="1"/>
        </p:nvSpPr>
        <p:spPr>
          <a:xfrm>
            <a:off x="5705476" y="2580767"/>
            <a:ext cx="3187699" cy="2862322"/>
          </a:xfrm>
          <a:prstGeom prst="rect">
            <a:avLst/>
          </a:prstGeom>
          <a:noFill/>
        </p:spPr>
        <p:txBody>
          <a:bodyPr wrap="square" lIns="0" tIns="0" rIns="0" bIns="0" rtlCol="0" anchor="b">
            <a:spAutoFit/>
          </a:bodyPr>
          <a:lstStyle/>
          <a:p>
            <a:pPr algn="r"/>
            <a:r>
              <a:rPr lang="de-DE" sz="1200" b="0" i="0" kern="1200" dirty="0">
                <a:solidFill>
                  <a:srgbClr val="3C3C3B"/>
                </a:solidFill>
                <a:effectLst/>
                <a:latin typeface="Calibri" panose="020F0502020204030204" pitchFamily="34" charset="0"/>
                <a:ea typeface="+mn-ea"/>
                <a:cs typeface="Calibri" panose="020F0502020204030204" pitchFamily="34" charset="0"/>
              </a:rPr>
              <a:t>IG METALL </a:t>
            </a:r>
            <a:br>
              <a:rPr lang="de-DE" sz="1200" b="0" i="0" kern="1200" dirty="0">
                <a:solidFill>
                  <a:srgbClr val="3C3C3B"/>
                </a:solidFill>
                <a:effectLst/>
                <a:latin typeface="Calibri" panose="020F0502020204030204" pitchFamily="34" charset="0"/>
                <a:ea typeface="+mn-ea"/>
                <a:cs typeface="Calibri" panose="020F0502020204030204" pitchFamily="34" charset="0"/>
              </a:rPr>
            </a:br>
            <a:r>
              <a:rPr lang="de-DE" sz="1200" b="1" i="0" kern="1200" dirty="0">
                <a:solidFill>
                  <a:srgbClr val="3C3C3B"/>
                </a:solidFill>
                <a:effectLst/>
                <a:latin typeface="Calibri" panose="020F0502020204030204" pitchFamily="34" charset="0"/>
                <a:ea typeface="+mn-ea"/>
                <a:cs typeface="Calibri" panose="020F0502020204030204" pitchFamily="34" charset="0"/>
              </a:rPr>
              <a:t>Gliederung einfügen</a:t>
            </a:r>
          </a:p>
          <a:p>
            <a:pPr algn="r"/>
            <a:endParaRPr lang="de-DE" sz="1200" b="0" i="0" kern="1200" dirty="0">
              <a:solidFill>
                <a:srgbClr val="3C3C3B"/>
              </a:solidFill>
              <a:effectLst/>
              <a:latin typeface="Calibri" panose="020F0502020204030204" pitchFamily="34" charset="0"/>
              <a:ea typeface="+mn-ea"/>
              <a:cs typeface="Calibri" panose="020F0502020204030204" pitchFamily="34" charset="0"/>
            </a:endParaRPr>
          </a:p>
          <a:p>
            <a:pPr algn="r"/>
            <a:r>
              <a:rPr lang="de-DE" sz="1200" b="0" i="0" kern="1200" dirty="0">
                <a:solidFill>
                  <a:srgbClr val="3C3C3B"/>
                </a:solidFill>
                <a:effectLst/>
                <a:latin typeface="Calibri" panose="020F0502020204030204" pitchFamily="34" charset="0"/>
                <a:ea typeface="+mn-ea"/>
                <a:cs typeface="Calibri" panose="020F0502020204030204" pitchFamily="34" charset="0"/>
              </a:rPr>
              <a:t>Max Mustermann</a:t>
            </a:r>
            <a:br>
              <a:rPr lang="de-DE" sz="1200" b="0" i="0" kern="1200" dirty="0">
                <a:solidFill>
                  <a:srgbClr val="3C3C3B"/>
                </a:solidFill>
                <a:effectLst/>
                <a:latin typeface="Calibri" panose="020F0502020204030204" pitchFamily="34" charset="0"/>
                <a:ea typeface="+mn-ea"/>
                <a:cs typeface="Calibri" panose="020F0502020204030204" pitchFamily="34" charset="0"/>
              </a:rPr>
            </a:br>
            <a:r>
              <a:rPr lang="de-DE" sz="1200" b="0" i="0" kern="1200" dirty="0">
                <a:solidFill>
                  <a:srgbClr val="3C3C3B"/>
                </a:solidFill>
                <a:effectLst/>
                <a:latin typeface="Calibri" panose="020F0502020204030204" pitchFamily="34" charset="0"/>
                <a:ea typeface="+mn-ea"/>
                <a:cs typeface="Calibri" panose="020F0502020204030204" pitchFamily="34" charset="0"/>
              </a:rPr>
              <a:t>Musterstraße 12</a:t>
            </a:r>
            <a:br>
              <a:rPr lang="de-DE" sz="1200" b="0" i="0" kern="1200" dirty="0">
                <a:solidFill>
                  <a:srgbClr val="3C3C3B"/>
                </a:solidFill>
                <a:effectLst/>
                <a:latin typeface="Calibri" panose="020F0502020204030204" pitchFamily="34" charset="0"/>
                <a:ea typeface="+mn-ea"/>
                <a:cs typeface="Calibri" panose="020F0502020204030204" pitchFamily="34" charset="0"/>
              </a:rPr>
            </a:br>
            <a:r>
              <a:rPr lang="de-DE" sz="1200" b="0" i="0" kern="1200" dirty="0">
                <a:solidFill>
                  <a:srgbClr val="3C3C3B"/>
                </a:solidFill>
                <a:effectLst/>
                <a:latin typeface="Calibri" panose="020F0502020204030204" pitchFamily="34" charset="0"/>
                <a:ea typeface="+mn-ea"/>
                <a:cs typeface="Calibri" panose="020F0502020204030204" pitchFamily="34" charset="0"/>
              </a:rPr>
              <a:t>45678 Musterstadt</a:t>
            </a:r>
          </a:p>
          <a:p>
            <a:pPr algn="r"/>
            <a:endParaRPr lang="de-DE" sz="1200" b="0" i="0" kern="1200" dirty="0">
              <a:solidFill>
                <a:srgbClr val="3C3C3B"/>
              </a:solidFill>
              <a:effectLst/>
              <a:latin typeface="Calibri" panose="020F0502020204030204" pitchFamily="34" charset="0"/>
              <a:ea typeface="+mn-ea"/>
              <a:cs typeface="Calibri" panose="020F0502020204030204" pitchFamily="34" charset="0"/>
            </a:endParaRPr>
          </a:p>
          <a:p>
            <a:pPr algn="r"/>
            <a:r>
              <a:rPr lang="de-DE" sz="1200" b="0" i="0" kern="1200" dirty="0">
                <a:solidFill>
                  <a:srgbClr val="3C3C3B"/>
                </a:solidFill>
                <a:effectLst/>
                <a:latin typeface="Calibri" panose="020F0502020204030204" pitchFamily="34" charset="0"/>
                <a:ea typeface="+mn-ea"/>
                <a:cs typeface="Calibri" panose="020F0502020204030204" pitchFamily="34" charset="0"/>
              </a:rPr>
              <a:t>Tel 0123 456789-0</a:t>
            </a:r>
            <a:br>
              <a:rPr lang="de-DE" sz="1200" b="0" i="0" kern="1200" dirty="0">
                <a:solidFill>
                  <a:srgbClr val="3C3C3B"/>
                </a:solidFill>
                <a:effectLst/>
                <a:latin typeface="Calibri" panose="020F0502020204030204" pitchFamily="34" charset="0"/>
                <a:ea typeface="+mn-ea"/>
                <a:cs typeface="Calibri" panose="020F0502020204030204" pitchFamily="34" charset="0"/>
              </a:rPr>
            </a:br>
            <a:r>
              <a:rPr lang="de-DE" sz="1200" b="0" i="0" kern="1200" dirty="0">
                <a:solidFill>
                  <a:srgbClr val="3C3C3B"/>
                </a:solidFill>
                <a:effectLst/>
                <a:latin typeface="Calibri" panose="020F0502020204030204" pitchFamily="34" charset="0"/>
                <a:ea typeface="+mn-ea"/>
                <a:cs typeface="Calibri" panose="020F0502020204030204" pitchFamily="34" charset="0"/>
              </a:rPr>
              <a:t>max.mustermann@igmetall.de</a:t>
            </a:r>
          </a:p>
          <a:p>
            <a:pPr algn="r"/>
            <a:endParaRPr lang="de-DE" sz="1200" b="0" i="0" kern="1200" dirty="0">
              <a:solidFill>
                <a:srgbClr val="3C3C3B"/>
              </a:solidFill>
              <a:effectLst/>
              <a:latin typeface="Calibri" panose="020F0502020204030204" pitchFamily="34" charset="0"/>
              <a:ea typeface="+mn-ea"/>
              <a:cs typeface="Calibri" panose="020F0502020204030204" pitchFamily="34" charset="0"/>
            </a:endParaRPr>
          </a:p>
          <a:p>
            <a:pPr algn="r"/>
            <a:r>
              <a:rPr lang="de-DE" sz="600" b="1" i="0" kern="1200" dirty="0">
                <a:solidFill>
                  <a:srgbClr val="3C3C3B"/>
                </a:solidFill>
                <a:effectLst/>
                <a:latin typeface="Calibri" panose="020F0502020204030204" pitchFamily="34" charset="0"/>
                <a:ea typeface="+mn-ea"/>
                <a:cs typeface="Calibri" panose="020F0502020204030204" pitchFamily="34" charset="0"/>
              </a:rPr>
              <a:t>Impressum</a:t>
            </a:r>
          </a:p>
          <a:p>
            <a:pPr algn="r"/>
            <a:r>
              <a:rPr lang="de-DE" sz="600" b="0" i="0" kern="1200" dirty="0">
                <a:solidFill>
                  <a:srgbClr val="3C3C3B"/>
                </a:solidFill>
                <a:effectLst/>
                <a:latin typeface="Calibri" panose="020F0502020204030204" pitchFamily="34" charset="0"/>
                <a:ea typeface="+mn-ea"/>
                <a:cs typeface="Calibri" panose="020F0502020204030204" pitchFamily="34" charset="0"/>
              </a:rPr>
              <a:t>IG Metall</a:t>
            </a:r>
          </a:p>
          <a:p>
            <a:pPr algn="r"/>
            <a:r>
              <a:rPr lang="de-DE" sz="600" b="0" i="0" kern="1200" dirty="0">
                <a:solidFill>
                  <a:srgbClr val="3C3C3B"/>
                </a:solidFill>
                <a:effectLst/>
                <a:latin typeface="Calibri" panose="020F0502020204030204" pitchFamily="34" charset="0"/>
                <a:ea typeface="+mn-ea"/>
                <a:cs typeface="Calibri" panose="020F0502020204030204" pitchFamily="34" charset="0"/>
              </a:rPr>
              <a:t>Wilhelm-Leuschner-Str. 79, 60329 Frankfurt am Main</a:t>
            </a:r>
          </a:p>
          <a:p>
            <a:pPr algn="r"/>
            <a:r>
              <a:rPr lang="de-DE" sz="600" b="0" i="0" kern="1200" dirty="0">
                <a:solidFill>
                  <a:srgbClr val="3C3C3B"/>
                </a:solidFill>
                <a:effectLst/>
                <a:latin typeface="Calibri" panose="020F0502020204030204" pitchFamily="34" charset="0"/>
                <a:ea typeface="+mn-ea"/>
                <a:cs typeface="Calibri" panose="020F0502020204030204" pitchFamily="34" charset="0"/>
              </a:rPr>
              <a:t>Vertreten durch den Vorstand, 1. Vorsitzender: Jörg Hofmann</a:t>
            </a:r>
          </a:p>
          <a:p>
            <a:pPr algn="r"/>
            <a:r>
              <a:rPr lang="de-DE" sz="600" b="0" i="0" kern="1200" dirty="0">
                <a:solidFill>
                  <a:srgbClr val="3C3C3B"/>
                </a:solidFill>
                <a:effectLst/>
                <a:latin typeface="Calibri" panose="020F0502020204030204" pitchFamily="34" charset="0"/>
                <a:ea typeface="+mn-ea"/>
                <a:cs typeface="Calibri" panose="020F0502020204030204" pitchFamily="34" charset="0"/>
              </a:rPr>
              <a:t>Kontakt: vorstand@igmetall.de</a:t>
            </a:r>
          </a:p>
          <a:p>
            <a:pPr algn="r"/>
            <a:endParaRPr lang="de-DE" sz="600" b="0" i="0" kern="1200" dirty="0">
              <a:solidFill>
                <a:srgbClr val="3C3C3B"/>
              </a:solidFill>
              <a:effectLst/>
              <a:latin typeface="Calibri" panose="020F0502020204030204" pitchFamily="34" charset="0"/>
              <a:ea typeface="+mn-ea"/>
              <a:cs typeface="Calibri" panose="020F0502020204030204" pitchFamily="34" charset="0"/>
            </a:endParaRPr>
          </a:p>
          <a:p>
            <a:pPr algn="r"/>
            <a:r>
              <a:rPr lang="de-DE" sz="600" b="0" i="0" kern="1200" dirty="0" err="1">
                <a:solidFill>
                  <a:srgbClr val="3C3C3B"/>
                </a:solidFill>
                <a:effectLst/>
                <a:latin typeface="Calibri" panose="020F0502020204030204" pitchFamily="34" charset="0"/>
                <a:ea typeface="+mn-ea"/>
                <a:cs typeface="Calibri" panose="020F0502020204030204" pitchFamily="34" charset="0"/>
              </a:rPr>
              <a:t>V.i.S.d.P</a:t>
            </a:r>
            <a:r>
              <a:rPr lang="de-DE" sz="600" b="0" i="0" kern="1200" dirty="0">
                <a:solidFill>
                  <a:srgbClr val="3C3C3B"/>
                </a:solidFill>
                <a:effectLst/>
                <a:latin typeface="Calibri" panose="020F0502020204030204" pitchFamily="34" charset="0"/>
                <a:ea typeface="+mn-ea"/>
                <a:cs typeface="Calibri" panose="020F0502020204030204" pitchFamily="34" charset="0"/>
              </a:rPr>
              <a:t>. / Verantwortlich nach § 18 Abs. 2 </a:t>
            </a:r>
            <a:r>
              <a:rPr lang="de-DE" sz="600" b="0" i="0" kern="1200" dirty="0" err="1">
                <a:solidFill>
                  <a:srgbClr val="3C3C3B"/>
                </a:solidFill>
                <a:effectLst/>
                <a:latin typeface="Calibri" panose="020F0502020204030204" pitchFamily="34" charset="0"/>
                <a:ea typeface="+mn-ea"/>
                <a:cs typeface="Calibri" panose="020F0502020204030204" pitchFamily="34" charset="0"/>
              </a:rPr>
              <a:t>MStV</a:t>
            </a:r>
            <a:r>
              <a:rPr lang="de-DE" sz="600" b="0" i="0" kern="1200" dirty="0">
                <a:solidFill>
                  <a:srgbClr val="3C3C3B"/>
                </a:solidFill>
                <a:effectLst/>
                <a:latin typeface="Calibri" panose="020F0502020204030204" pitchFamily="34" charset="0"/>
                <a:ea typeface="+mn-ea"/>
                <a:cs typeface="Calibri" panose="020F0502020204030204" pitchFamily="34" charset="0"/>
              </a:rPr>
              <a:t>: </a:t>
            </a:r>
          </a:p>
          <a:p>
            <a:pPr algn="r"/>
            <a:r>
              <a:rPr lang="de-DE" sz="600" b="0" i="0" kern="1200" dirty="0">
                <a:solidFill>
                  <a:srgbClr val="3C3C3B"/>
                </a:solidFill>
                <a:effectLst/>
                <a:latin typeface="Calibri" panose="020F0502020204030204" pitchFamily="34" charset="0"/>
                <a:ea typeface="+mn-ea"/>
                <a:cs typeface="Calibri" panose="020F0502020204030204" pitchFamily="34" charset="0"/>
              </a:rPr>
              <a:t>Vorname Nachname</a:t>
            </a:r>
          </a:p>
          <a:p>
            <a:pPr algn="r"/>
            <a:r>
              <a:rPr lang="de-DE" sz="600" b="0" i="0" kern="1200" dirty="0">
                <a:solidFill>
                  <a:srgbClr val="3C3C3B"/>
                </a:solidFill>
                <a:effectLst/>
                <a:latin typeface="Calibri" panose="020F0502020204030204" pitchFamily="34" charset="0"/>
                <a:ea typeface="+mn-ea"/>
                <a:cs typeface="Calibri" panose="020F0502020204030204" pitchFamily="34" charset="0"/>
              </a:rPr>
              <a:t>Gliederung/Funktion</a:t>
            </a:r>
          </a:p>
          <a:p>
            <a:pPr algn="r"/>
            <a:r>
              <a:rPr lang="de-DE" sz="600" b="0" i="0" kern="1200" dirty="0">
                <a:solidFill>
                  <a:srgbClr val="3C3C3B"/>
                </a:solidFill>
                <a:effectLst/>
                <a:latin typeface="Calibri" panose="020F0502020204030204" pitchFamily="34" charset="0"/>
                <a:ea typeface="+mn-ea"/>
                <a:cs typeface="Calibri" panose="020F0502020204030204" pitchFamily="34" charset="0"/>
              </a:rPr>
              <a:t>Musterstraße 123, 12345 Musterstadt</a:t>
            </a:r>
          </a:p>
          <a:p>
            <a:pPr algn="r"/>
            <a:r>
              <a:rPr lang="de-DE" sz="600" b="0" i="0" kern="1200" dirty="0">
                <a:solidFill>
                  <a:srgbClr val="3C3C3B"/>
                </a:solidFill>
                <a:effectLst/>
                <a:latin typeface="Calibri" panose="020F0502020204030204" pitchFamily="34" charset="0"/>
                <a:ea typeface="+mn-ea"/>
                <a:cs typeface="Calibri" panose="020F0502020204030204" pitchFamily="34" charset="0"/>
              </a:rPr>
              <a:t>Kontakt: </a:t>
            </a:r>
            <a:r>
              <a:rPr lang="de-DE" sz="600" b="0" i="0" kern="1200" dirty="0" err="1">
                <a:solidFill>
                  <a:srgbClr val="3C3C3B"/>
                </a:solidFill>
                <a:effectLst/>
                <a:latin typeface="Calibri" panose="020F0502020204030204" pitchFamily="34" charset="0"/>
                <a:ea typeface="+mn-ea"/>
                <a:cs typeface="Calibri" panose="020F0502020204030204" pitchFamily="34" charset="0"/>
              </a:rPr>
              <a:t>muster@igmetall.de</a:t>
            </a:r>
            <a:endParaRPr lang="de-DE" sz="600" b="0" i="0" kern="1200" dirty="0">
              <a:solidFill>
                <a:srgbClr val="3C3C3B"/>
              </a:solidFill>
              <a:effectLst/>
              <a:latin typeface="Calibri" panose="020F0502020204030204" pitchFamily="34" charset="0"/>
              <a:ea typeface="+mn-ea"/>
              <a:cs typeface="Calibri" panose="020F0502020204030204" pitchFamily="34" charset="0"/>
            </a:endParaRPr>
          </a:p>
        </p:txBody>
      </p:sp>
      <p:sp>
        <p:nvSpPr>
          <p:cNvPr id="7" name="Title 1">
            <a:extLst>
              <a:ext uri="{FF2B5EF4-FFF2-40B4-BE49-F238E27FC236}">
                <a16:creationId xmlns:a16="http://schemas.microsoft.com/office/drawing/2014/main" id="{C68D3693-BBC6-414A-8E27-D8298EF983B2}"/>
              </a:ext>
            </a:extLst>
          </p:cNvPr>
          <p:cNvSpPr>
            <a:spLocks noGrp="1"/>
          </p:cNvSpPr>
          <p:nvPr>
            <p:ph type="ctrTitle" hasCustomPrompt="1"/>
          </p:nvPr>
        </p:nvSpPr>
        <p:spPr>
          <a:xfrm>
            <a:off x="250826" y="1781844"/>
            <a:ext cx="4859057" cy="2804513"/>
          </a:xfrm>
        </p:spPr>
        <p:txBody>
          <a:bodyPr anchor="ctr" anchorCtr="0"/>
          <a:lstStyle>
            <a:lvl1pPr algn="l">
              <a:defRPr sz="3500" b="1" i="0" spc="222" baseline="0">
                <a:solidFill>
                  <a:schemeClr val="bg1"/>
                </a:solidFill>
                <a:latin typeface="Calibri" panose="020F0502020204030204" pitchFamily="34" charset="0"/>
                <a:cs typeface="Calibri" panose="020F0502020204030204" pitchFamily="34" charset="0"/>
              </a:defRPr>
            </a:lvl1pPr>
          </a:lstStyle>
          <a:p>
            <a:r>
              <a:rPr lang="de-DE" dirty="0"/>
              <a:t>VIELEN DANK FÜR IHRE</a:t>
            </a:r>
            <a:br>
              <a:rPr lang="de-DE" dirty="0"/>
            </a:br>
            <a:r>
              <a:rPr lang="de-DE" dirty="0"/>
              <a:t>AUFMERKSAMKEIT.</a:t>
            </a:r>
            <a:endParaRPr lang="en-US" dirty="0"/>
          </a:p>
        </p:txBody>
      </p:sp>
    </p:spTree>
    <p:extLst>
      <p:ext uri="{BB962C8B-B14F-4D97-AF65-F5344CB8AC3E}">
        <p14:creationId xmlns:p14="http://schemas.microsoft.com/office/powerpoint/2010/main" val="1809638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ohne Bi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80AA2AEA-20EE-1F47-ACF4-0C99D615D47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0"/>
            <a:ext cx="7143750" cy="5715000"/>
          </a:xfrm>
          <a:prstGeom prst="rect">
            <a:avLst/>
          </a:prstGeom>
        </p:spPr>
      </p:pic>
      <p:sp>
        <p:nvSpPr>
          <p:cNvPr id="2" name="Title 1"/>
          <p:cNvSpPr>
            <a:spLocks noGrp="1"/>
          </p:cNvSpPr>
          <p:nvPr>
            <p:ph type="ctrTitle" hasCustomPrompt="1"/>
          </p:nvPr>
        </p:nvSpPr>
        <p:spPr>
          <a:xfrm>
            <a:off x="250826" y="2638012"/>
            <a:ext cx="6591039" cy="1068476"/>
          </a:xfrm>
        </p:spPr>
        <p:txBody>
          <a:bodyPr anchor="ctr" anchorCtr="0"/>
          <a:lstStyle>
            <a:lvl1pPr algn="l">
              <a:defRPr sz="3500" spc="0" baseline="0">
                <a:solidFill>
                  <a:schemeClr val="bg1"/>
                </a:solidFill>
              </a:defRPr>
            </a:lvl1pPr>
          </a:lstStyle>
          <a:p>
            <a:r>
              <a:rPr lang="de-DE" dirty="0"/>
              <a:t>PRÄSENTATIONSTITEL </a:t>
            </a:r>
            <a:br>
              <a:rPr lang="de-DE" dirty="0"/>
            </a:br>
            <a:r>
              <a:rPr lang="de-DE" dirty="0"/>
              <a:t>BEARBEITEN</a:t>
            </a:r>
            <a:endParaRPr lang="en-US" dirty="0"/>
          </a:p>
        </p:txBody>
      </p:sp>
      <p:sp>
        <p:nvSpPr>
          <p:cNvPr id="15" name="Textplatzhalter 14">
            <a:extLst>
              <a:ext uri="{FF2B5EF4-FFF2-40B4-BE49-F238E27FC236}">
                <a16:creationId xmlns:a16="http://schemas.microsoft.com/office/drawing/2014/main" id="{64E9B235-21E8-9341-A119-8338AD853901}"/>
              </a:ext>
            </a:extLst>
          </p:cNvPr>
          <p:cNvSpPr>
            <a:spLocks noGrp="1"/>
          </p:cNvSpPr>
          <p:nvPr>
            <p:ph type="body" sz="quarter" idx="14" hasCustomPrompt="1"/>
          </p:nvPr>
        </p:nvSpPr>
        <p:spPr>
          <a:xfrm>
            <a:off x="250825" y="3725482"/>
            <a:ext cx="2514146" cy="386329"/>
          </a:xfrm>
        </p:spPr>
        <p:txBody>
          <a:bodyPr wrap="none" lIns="0" tIns="0" rIns="0" bIns="0" anchor="ctr" anchorCtr="0">
            <a:normAutofit/>
          </a:bodyPr>
          <a:lstStyle>
            <a:lvl1pPr marL="0" indent="0">
              <a:buNone/>
              <a:defRPr sz="2333" b="0" i="0" spc="111" baseline="0">
                <a:solidFill>
                  <a:schemeClr val="bg1"/>
                </a:solidFill>
                <a:latin typeface="Calibri" panose="020F0502020204030204" pitchFamily="34" charset="0"/>
                <a:cs typeface="Calibri" panose="020F0502020204030204" pitchFamily="34" charset="0"/>
              </a:defRPr>
            </a:lvl1pPr>
          </a:lstStyle>
          <a:p>
            <a:r>
              <a:rPr lang="de-DE" dirty="0"/>
              <a:t>Datum</a:t>
            </a:r>
          </a:p>
        </p:txBody>
      </p:sp>
    </p:spTree>
    <p:extLst>
      <p:ext uri="{BB962C8B-B14F-4D97-AF65-F5344CB8AC3E}">
        <p14:creationId xmlns:p14="http://schemas.microsoft.com/office/powerpoint/2010/main" val="1197431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ischentitel">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2A6C4DE8-63EB-944F-9420-AFA164894E1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0"/>
            <a:ext cx="7143750" cy="5715000"/>
          </a:xfrm>
          <a:prstGeom prst="rect">
            <a:avLst/>
          </a:prstGeom>
        </p:spPr>
      </p:pic>
      <p:sp>
        <p:nvSpPr>
          <p:cNvPr id="2" name="Title 1"/>
          <p:cNvSpPr>
            <a:spLocks noGrp="1"/>
          </p:cNvSpPr>
          <p:nvPr>
            <p:ph type="ctrTitle" hasCustomPrompt="1"/>
          </p:nvPr>
        </p:nvSpPr>
        <p:spPr>
          <a:xfrm>
            <a:off x="250826" y="1781844"/>
            <a:ext cx="4859057" cy="2804513"/>
          </a:xfrm>
        </p:spPr>
        <p:txBody>
          <a:bodyPr anchor="ctr" anchorCtr="0"/>
          <a:lstStyle>
            <a:lvl1pPr algn="l">
              <a:defRPr sz="3889" b="1" i="0" spc="222" baseline="0">
                <a:solidFill>
                  <a:schemeClr val="bg1"/>
                </a:solidFill>
                <a:latin typeface="Calibri" panose="020F0502020204030204" pitchFamily="34" charset="0"/>
                <a:cs typeface="Calibri" panose="020F0502020204030204" pitchFamily="34" charset="0"/>
              </a:defRPr>
            </a:lvl1pPr>
          </a:lstStyle>
          <a:p>
            <a:r>
              <a:rPr lang="de-DE" dirty="0"/>
              <a:t>ZWISCHENTITEL BEARBEITEN</a:t>
            </a:r>
            <a:endParaRPr lang="en-US" dirty="0"/>
          </a:p>
        </p:txBody>
      </p:sp>
    </p:spTree>
    <p:extLst>
      <p:ext uri="{BB962C8B-B14F-4D97-AF65-F5344CB8AC3E}">
        <p14:creationId xmlns:p14="http://schemas.microsoft.com/office/powerpoint/2010/main" val="3665174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6" y="1200001"/>
            <a:ext cx="8642349" cy="504472"/>
          </a:xfrm>
        </p:spPr>
        <p:txBody>
          <a:bodyPr/>
          <a:lstStyle>
            <a:lvl1pPr>
              <a:defRPr spc="0" baseline="0"/>
            </a:lvl1pPr>
          </a:lstStyle>
          <a:p>
            <a:r>
              <a:rPr lang="de-DE" dirty="0"/>
              <a:t>TITEL BEARBEITEN</a:t>
            </a:r>
            <a:endParaRPr lang="en-US" dirty="0"/>
          </a:p>
        </p:txBody>
      </p:sp>
      <p:sp>
        <p:nvSpPr>
          <p:cNvPr id="3" name="Content Placeholder 2"/>
          <p:cNvSpPr>
            <a:spLocks noGrp="1"/>
          </p:cNvSpPr>
          <p:nvPr>
            <p:ph idx="1" hasCustomPrompt="1"/>
          </p:nvPr>
        </p:nvSpPr>
        <p:spPr>
          <a:xfrm>
            <a:off x="250826" y="2554632"/>
            <a:ext cx="8642349" cy="2354899"/>
          </a:xfrm>
        </p:spPr>
        <p:txBody>
          <a:bodyPr lIns="0" tIns="0" rIns="0" bIns="0">
            <a:normAutofit/>
          </a:bodyPr>
          <a:lstStyle>
            <a:lvl1pPr marL="311997" indent="-310497">
              <a:spcBef>
                <a:spcPts val="833"/>
              </a:spcBef>
              <a:buSzPct val="90000"/>
              <a:buFontTx/>
              <a:buBlip>
                <a:blip r:embed="rId2"/>
              </a:buBlip>
              <a:defRPr sz="2000" b="0" i="0">
                <a:solidFill>
                  <a:srgbClr val="3C3C3B"/>
                </a:solidFill>
                <a:latin typeface="Calibri" panose="020F0502020204030204" pitchFamily="34" charset="0"/>
                <a:cs typeface="Calibri" panose="020F0502020204030204" pitchFamily="34" charset="0"/>
              </a:defRPr>
            </a:lvl1pPr>
            <a:lvl2pPr marL="651493" indent="-310497">
              <a:spcBef>
                <a:spcPts val="833"/>
              </a:spcBef>
              <a:buSzPct val="90000"/>
              <a:buFontTx/>
              <a:buBlip>
                <a:blip r:embed="rId2"/>
              </a:buBlip>
              <a:defRPr sz="2000" b="0" i="0">
                <a:solidFill>
                  <a:srgbClr val="3C3C3B"/>
                </a:solidFill>
                <a:latin typeface="Calibri" panose="020F0502020204030204" pitchFamily="34" charset="0"/>
                <a:cs typeface="Calibri" panose="020F0502020204030204" pitchFamily="34" charset="0"/>
              </a:defRPr>
            </a:lvl2pPr>
            <a:lvl3pPr marL="999490" indent="-317497">
              <a:spcBef>
                <a:spcPts val="833"/>
              </a:spcBef>
              <a:buFontTx/>
              <a:buBlip>
                <a:blip r:embed="rId2"/>
              </a:buBlip>
              <a:defRPr b="0" i="0">
                <a:solidFill>
                  <a:srgbClr val="3C3C3B"/>
                </a:solidFill>
                <a:latin typeface="Calibri" panose="020F0502020204030204" pitchFamily="34" charset="0"/>
                <a:cs typeface="Calibri" panose="020F0502020204030204" pitchFamily="34" charset="0"/>
              </a:defRPr>
            </a:lvl3pPr>
            <a:lvl4pPr marL="1333487" indent="-310497">
              <a:spcBef>
                <a:spcPts val="833"/>
              </a:spcBef>
              <a:buFontTx/>
              <a:buBlip>
                <a:blip r:embed="rId2"/>
              </a:buBlip>
              <a:defRPr b="0" i="0">
                <a:solidFill>
                  <a:srgbClr val="3C3C3B"/>
                </a:solidFill>
                <a:latin typeface="Calibri" panose="020F0502020204030204" pitchFamily="34" charset="0"/>
                <a:cs typeface="Calibri" panose="020F0502020204030204" pitchFamily="34" charset="0"/>
              </a:defRPr>
            </a:lvl4pPr>
            <a:lvl5pPr marL="1634484">
              <a:spcBef>
                <a:spcPts val="833"/>
              </a:spcBef>
              <a:defRPr b="0" i="0">
                <a:solidFill>
                  <a:srgbClr val="3C3C3B"/>
                </a:solidFill>
                <a:latin typeface="Calibri" panose="020F0502020204030204" pitchFamily="34" charset="0"/>
                <a:cs typeface="Calibri" panose="020F0502020204030204" pitchFamily="34" charset="0"/>
              </a:defRPr>
            </a:lvl5pPr>
          </a:lstStyle>
          <a:p>
            <a:pPr lvl="0"/>
            <a:r>
              <a:rPr lang="de-DE" dirty="0"/>
              <a:t>Text einfügen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Textplatzhalter 8">
            <a:extLst>
              <a:ext uri="{FF2B5EF4-FFF2-40B4-BE49-F238E27FC236}">
                <a16:creationId xmlns:a16="http://schemas.microsoft.com/office/drawing/2014/main" id="{CBAFFCE6-5B0A-D047-AF37-74CD899250A6}"/>
              </a:ext>
            </a:extLst>
          </p:cNvPr>
          <p:cNvSpPr>
            <a:spLocks noGrp="1"/>
          </p:cNvSpPr>
          <p:nvPr>
            <p:ph type="body" sz="quarter" idx="13" hasCustomPrompt="1"/>
          </p:nvPr>
        </p:nvSpPr>
        <p:spPr>
          <a:xfrm>
            <a:off x="250826" y="1716631"/>
            <a:ext cx="8642349" cy="550333"/>
          </a:xfrm>
        </p:spPr>
        <p:txBody>
          <a:bodyPr lIns="0" tIns="0" rIns="0" bIns="0" anchor="t" anchorCtr="0">
            <a:noAutofit/>
          </a:bodyPr>
          <a:lstStyle>
            <a:lvl1pPr marL="0" indent="0">
              <a:buNone/>
              <a:defRPr sz="2100" b="0" i="0" spc="111" baseline="0">
                <a:latin typeface="Calibri" panose="020F0502020204030204" pitchFamily="34" charset="0"/>
                <a:cs typeface="Calibri" panose="020F0502020204030204" pitchFamily="34" charset="0"/>
              </a:defRPr>
            </a:lvl1pPr>
          </a:lstStyle>
          <a:p>
            <a:r>
              <a:rPr lang="de-DE" dirty="0"/>
              <a:t>Unterzeile einfügen</a:t>
            </a:r>
          </a:p>
        </p:txBody>
      </p:sp>
      <p:sp>
        <p:nvSpPr>
          <p:cNvPr id="8" name="Textplatzhalter 3">
            <a:extLst>
              <a:ext uri="{FF2B5EF4-FFF2-40B4-BE49-F238E27FC236}">
                <a16:creationId xmlns:a16="http://schemas.microsoft.com/office/drawing/2014/main" id="{D7486DF0-5739-C444-8591-8165BD759D7F}"/>
              </a:ext>
            </a:extLst>
          </p:cNvPr>
          <p:cNvSpPr txBox="1">
            <a:spLocks/>
          </p:cNvSpPr>
          <p:nvPr userDrawn="1"/>
        </p:nvSpPr>
        <p:spPr>
          <a:xfrm>
            <a:off x="4135078" y="5197974"/>
            <a:ext cx="884237" cy="302188"/>
          </a:xfrm>
          <a:prstGeom prst="rect">
            <a:avLst/>
          </a:prstGeom>
        </p:spPr>
        <p:txBody>
          <a:bodyPr lIns="0" tIns="0" rIns="0" bIns="0" anchor="b" anchorCtr="0"/>
          <a:lstStyle>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sz="1000" b="0" i="0" smtClean="0">
                <a:latin typeface="Calibri" panose="020F0502020204030204" pitchFamily="34" charset="0"/>
                <a:cs typeface="Calibri" panose="020F0502020204030204" pitchFamily="34" charset="0"/>
              </a:rPr>
              <a:pPr algn="ctr"/>
              <a:t>‹Nr.›</a:t>
            </a:fld>
            <a:endParaRPr lang="de-DE" sz="1000" b="0"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36932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und Bilder in Dreiecken">
    <p:spTree>
      <p:nvGrpSpPr>
        <p:cNvPr id="1" name=""/>
        <p:cNvGrpSpPr/>
        <p:nvPr/>
      </p:nvGrpSpPr>
      <p:grpSpPr>
        <a:xfrm>
          <a:off x="0" y="0"/>
          <a:ext cx="0" cy="0"/>
          <a:chOff x="0" y="0"/>
          <a:chExt cx="0" cy="0"/>
        </a:xfrm>
      </p:grpSpPr>
      <p:sp>
        <p:nvSpPr>
          <p:cNvPr id="9" name="Textplatzhalter 8">
            <a:extLst>
              <a:ext uri="{FF2B5EF4-FFF2-40B4-BE49-F238E27FC236}">
                <a16:creationId xmlns:a16="http://schemas.microsoft.com/office/drawing/2014/main" id="{701916FA-D5D3-3649-805F-88EF80C0F85B}"/>
              </a:ext>
            </a:extLst>
          </p:cNvPr>
          <p:cNvSpPr>
            <a:spLocks noGrp="1"/>
          </p:cNvSpPr>
          <p:nvPr>
            <p:ph type="body" sz="quarter" idx="13" hasCustomPrompt="1"/>
          </p:nvPr>
        </p:nvSpPr>
        <p:spPr>
          <a:xfrm>
            <a:off x="250825" y="1736405"/>
            <a:ext cx="4228967" cy="550333"/>
          </a:xfrm>
        </p:spPr>
        <p:txBody>
          <a:bodyPr lIns="0" tIns="0" rIns="0" bIns="0" anchor="t" anchorCtr="0">
            <a:noAutofit/>
          </a:bodyPr>
          <a:lstStyle>
            <a:lvl1pPr marL="0" indent="0">
              <a:buNone/>
              <a:defRPr sz="2400" b="0" i="0" spc="111" baseline="0">
                <a:latin typeface="Calibri" panose="020F0502020204030204" pitchFamily="34" charset="0"/>
                <a:cs typeface="Calibri" panose="020F0502020204030204" pitchFamily="34" charset="0"/>
              </a:defRPr>
            </a:lvl1pPr>
          </a:lstStyle>
          <a:p>
            <a:r>
              <a:rPr lang="de-DE" dirty="0"/>
              <a:t>Unterzeile einfügen</a:t>
            </a:r>
          </a:p>
        </p:txBody>
      </p:sp>
      <p:sp>
        <p:nvSpPr>
          <p:cNvPr id="10" name="Textplatzhalter 3">
            <a:extLst>
              <a:ext uri="{FF2B5EF4-FFF2-40B4-BE49-F238E27FC236}">
                <a16:creationId xmlns:a16="http://schemas.microsoft.com/office/drawing/2014/main" id="{640241A6-D7C2-2D40-8F92-2599EC120160}"/>
              </a:ext>
            </a:extLst>
          </p:cNvPr>
          <p:cNvSpPr txBox="1">
            <a:spLocks/>
          </p:cNvSpPr>
          <p:nvPr userDrawn="1"/>
        </p:nvSpPr>
        <p:spPr>
          <a:xfrm>
            <a:off x="4135078" y="5197974"/>
            <a:ext cx="884237" cy="302188"/>
          </a:xfrm>
          <a:prstGeom prst="rect">
            <a:avLst/>
          </a:prstGeom>
        </p:spPr>
        <p:txBody>
          <a:bodyPr lIns="0" tIns="0" rIns="0" bIns="0" anchor="b" anchorCtr="0"/>
          <a:lstStyle>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sz="1000" b="0" i="0" smtClean="0">
                <a:latin typeface="Calibri" panose="020F0502020204030204" pitchFamily="34" charset="0"/>
                <a:cs typeface="Calibri" panose="020F0502020204030204" pitchFamily="34" charset="0"/>
              </a:rPr>
              <a:pPr algn="ctr"/>
              <a:t>‹Nr.›</a:t>
            </a:fld>
            <a:endParaRPr lang="de-DE" sz="1000" b="0" i="0" dirty="0">
              <a:latin typeface="Calibri" panose="020F0502020204030204" pitchFamily="34" charset="0"/>
              <a:cs typeface="Calibri" panose="020F0502020204030204" pitchFamily="34" charset="0"/>
            </a:endParaRPr>
          </a:p>
        </p:txBody>
      </p:sp>
      <p:sp>
        <p:nvSpPr>
          <p:cNvPr id="12" name="Title 1">
            <a:extLst>
              <a:ext uri="{FF2B5EF4-FFF2-40B4-BE49-F238E27FC236}">
                <a16:creationId xmlns:a16="http://schemas.microsoft.com/office/drawing/2014/main" id="{B6248DF6-2726-DD4A-A7E5-C91F48E303A9}"/>
              </a:ext>
            </a:extLst>
          </p:cNvPr>
          <p:cNvSpPr>
            <a:spLocks noGrp="1"/>
          </p:cNvSpPr>
          <p:nvPr>
            <p:ph type="title" hasCustomPrompt="1"/>
          </p:nvPr>
        </p:nvSpPr>
        <p:spPr>
          <a:xfrm>
            <a:off x="250825" y="1200001"/>
            <a:ext cx="4228967" cy="524639"/>
          </a:xfrm>
        </p:spPr>
        <p:txBody>
          <a:bodyPr/>
          <a:lstStyle>
            <a:lvl1pPr>
              <a:defRPr spc="0" baseline="0"/>
            </a:lvl1pPr>
          </a:lstStyle>
          <a:p>
            <a:r>
              <a:rPr lang="de-DE" dirty="0"/>
              <a:t>TITEL BEARBEITEN</a:t>
            </a:r>
            <a:endParaRPr lang="en-US" dirty="0"/>
          </a:p>
        </p:txBody>
      </p:sp>
      <p:sp>
        <p:nvSpPr>
          <p:cNvPr id="6" name="Bildplatzhalter 5">
            <a:extLst>
              <a:ext uri="{FF2B5EF4-FFF2-40B4-BE49-F238E27FC236}">
                <a16:creationId xmlns:a16="http://schemas.microsoft.com/office/drawing/2014/main" id="{1AFD7D0B-45C0-0649-BF63-2ABAFA50360B}"/>
              </a:ext>
            </a:extLst>
          </p:cNvPr>
          <p:cNvSpPr>
            <a:spLocks noGrp="1"/>
          </p:cNvSpPr>
          <p:nvPr>
            <p:ph type="pic" sz="quarter" idx="15"/>
          </p:nvPr>
        </p:nvSpPr>
        <p:spPr>
          <a:xfrm>
            <a:off x="5250569" y="1924598"/>
            <a:ext cx="3895208" cy="4342302"/>
          </a:xfrm>
          <a:custGeom>
            <a:avLst/>
            <a:gdLst>
              <a:gd name="connsiteX0" fmla="*/ 0 w 2844800"/>
              <a:gd name="connsiteY0" fmla="*/ 1492250 h 1492250"/>
              <a:gd name="connsiteX1" fmla="*/ 1422400 w 2844800"/>
              <a:gd name="connsiteY1" fmla="*/ 0 h 1492250"/>
              <a:gd name="connsiteX2" fmla="*/ 2844800 w 2844800"/>
              <a:gd name="connsiteY2" fmla="*/ 1492250 h 1492250"/>
              <a:gd name="connsiteX3" fmla="*/ 0 w 2844800"/>
              <a:gd name="connsiteY3" fmla="*/ 1492250 h 1492250"/>
              <a:gd name="connsiteX0" fmla="*/ 0 w 3719689"/>
              <a:gd name="connsiteY0" fmla="*/ 1492250 h 3366205"/>
              <a:gd name="connsiteX1" fmla="*/ 1422400 w 3719689"/>
              <a:gd name="connsiteY1" fmla="*/ 0 h 3366205"/>
              <a:gd name="connsiteX2" fmla="*/ 3719689 w 3719689"/>
              <a:gd name="connsiteY2" fmla="*/ 3366205 h 3366205"/>
              <a:gd name="connsiteX3" fmla="*/ 0 w 3719689"/>
              <a:gd name="connsiteY3" fmla="*/ 1492250 h 3366205"/>
              <a:gd name="connsiteX0" fmla="*/ 0 w 3905955"/>
              <a:gd name="connsiteY0" fmla="*/ 1938161 h 3812116"/>
              <a:gd name="connsiteX1" fmla="*/ 3905955 w 3905955"/>
              <a:gd name="connsiteY1" fmla="*/ 0 h 3812116"/>
              <a:gd name="connsiteX2" fmla="*/ 3719689 w 3905955"/>
              <a:gd name="connsiteY2" fmla="*/ 3812116 h 3812116"/>
              <a:gd name="connsiteX3" fmla="*/ 0 w 3905955"/>
              <a:gd name="connsiteY3" fmla="*/ 1938161 h 3812116"/>
              <a:gd name="connsiteX0" fmla="*/ 0 w 3905955"/>
              <a:gd name="connsiteY0" fmla="*/ 1938161 h 3496027"/>
              <a:gd name="connsiteX1" fmla="*/ 3905955 w 3905955"/>
              <a:gd name="connsiteY1" fmla="*/ 0 h 3496027"/>
              <a:gd name="connsiteX2" fmla="*/ 3900311 w 3905955"/>
              <a:gd name="connsiteY2" fmla="*/ 3496027 h 3496027"/>
              <a:gd name="connsiteX3" fmla="*/ 0 w 3905955"/>
              <a:gd name="connsiteY3" fmla="*/ 1938161 h 3496027"/>
              <a:gd name="connsiteX0" fmla="*/ 0 w 3900342"/>
              <a:gd name="connsiteY0" fmla="*/ 1830917 h 3388783"/>
              <a:gd name="connsiteX1" fmla="*/ 3821289 w 3900342"/>
              <a:gd name="connsiteY1" fmla="*/ 0 h 3388783"/>
              <a:gd name="connsiteX2" fmla="*/ 3900311 w 3900342"/>
              <a:gd name="connsiteY2" fmla="*/ 3388783 h 3388783"/>
              <a:gd name="connsiteX3" fmla="*/ 0 w 3900342"/>
              <a:gd name="connsiteY3" fmla="*/ 1830917 h 3388783"/>
              <a:gd name="connsiteX0" fmla="*/ 0 w 3900561"/>
              <a:gd name="connsiteY0" fmla="*/ 1932517 h 3490383"/>
              <a:gd name="connsiteX1" fmla="*/ 3894666 w 3900561"/>
              <a:gd name="connsiteY1" fmla="*/ 0 h 3490383"/>
              <a:gd name="connsiteX2" fmla="*/ 3900311 w 3900561"/>
              <a:gd name="connsiteY2" fmla="*/ 3490383 h 3490383"/>
              <a:gd name="connsiteX3" fmla="*/ 0 w 3900561"/>
              <a:gd name="connsiteY3" fmla="*/ 1932517 h 3490383"/>
              <a:gd name="connsiteX0" fmla="*/ 0 w 3895208"/>
              <a:gd name="connsiteY0" fmla="*/ 1932517 h 3908072"/>
              <a:gd name="connsiteX1" fmla="*/ 3894666 w 3895208"/>
              <a:gd name="connsiteY1" fmla="*/ 0 h 3908072"/>
              <a:gd name="connsiteX2" fmla="*/ 3894666 w 3895208"/>
              <a:gd name="connsiteY2" fmla="*/ 3908072 h 3908072"/>
              <a:gd name="connsiteX3" fmla="*/ 0 w 3895208"/>
              <a:gd name="connsiteY3" fmla="*/ 1932517 h 3908072"/>
            </a:gdLst>
            <a:ahLst/>
            <a:cxnLst>
              <a:cxn ang="0">
                <a:pos x="connsiteX0" y="connsiteY0"/>
              </a:cxn>
              <a:cxn ang="0">
                <a:pos x="connsiteX1" y="connsiteY1"/>
              </a:cxn>
              <a:cxn ang="0">
                <a:pos x="connsiteX2" y="connsiteY2"/>
              </a:cxn>
              <a:cxn ang="0">
                <a:pos x="connsiteX3" y="connsiteY3"/>
              </a:cxn>
            </a:cxnLst>
            <a:rect l="l" t="t" r="r" b="b"/>
            <a:pathLst>
              <a:path w="3895208" h="3908072">
                <a:moveTo>
                  <a:pt x="0" y="1932517"/>
                </a:moveTo>
                <a:lnTo>
                  <a:pt x="3894666" y="0"/>
                </a:lnTo>
                <a:cubicBezTo>
                  <a:pt x="3892785" y="1165342"/>
                  <a:pt x="3896547" y="2742730"/>
                  <a:pt x="3894666" y="3908072"/>
                </a:cubicBezTo>
                <a:lnTo>
                  <a:pt x="0" y="1932517"/>
                </a:lnTo>
                <a:close/>
              </a:path>
            </a:pathLst>
          </a:custGeom>
          <a:solidFill>
            <a:schemeClr val="accent6"/>
          </a:solidFill>
        </p:spPr>
        <p:txBody>
          <a:bodyPr anchor="ctr">
            <a:normAutofit/>
          </a:bodyPr>
          <a:lstStyle>
            <a:lvl1pPr marL="0" indent="0" algn="r">
              <a:spcBef>
                <a:spcPts val="556"/>
              </a:spcBef>
              <a:buFont typeface="Arial" panose="020B0604020202020204" pitchFamily="34" charset="0"/>
              <a:buNone/>
              <a:defRPr sz="1200"/>
            </a:lvl1pPr>
          </a:lstStyle>
          <a:p>
            <a:r>
              <a:rPr lang="de-DE" smtClean="0"/>
              <a:t>Bild durch Klicken auf Symbol hinzufügen</a:t>
            </a:r>
            <a:endParaRPr lang="de-DE" dirty="0"/>
          </a:p>
        </p:txBody>
      </p:sp>
      <p:sp>
        <p:nvSpPr>
          <p:cNvPr id="14" name="Bildplatzhalter 13">
            <a:extLst>
              <a:ext uri="{FF2B5EF4-FFF2-40B4-BE49-F238E27FC236}">
                <a16:creationId xmlns:a16="http://schemas.microsoft.com/office/drawing/2014/main" id="{307DC63A-7B6C-E443-8FD2-12E8BE98F005}"/>
              </a:ext>
            </a:extLst>
          </p:cNvPr>
          <p:cNvSpPr>
            <a:spLocks noGrp="1"/>
          </p:cNvSpPr>
          <p:nvPr>
            <p:ph type="pic" sz="quarter" idx="16"/>
          </p:nvPr>
        </p:nvSpPr>
        <p:spPr>
          <a:xfrm>
            <a:off x="6142615" y="1137615"/>
            <a:ext cx="2114407" cy="2357359"/>
          </a:xfrm>
          <a:custGeom>
            <a:avLst/>
            <a:gdLst>
              <a:gd name="connsiteX0" fmla="*/ 0 w 1614487"/>
              <a:gd name="connsiteY0" fmla="*/ 0 h 2119313"/>
              <a:gd name="connsiteX1" fmla="*/ 1614487 w 1614487"/>
              <a:gd name="connsiteY1" fmla="*/ 0 h 2119313"/>
              <a:gd name="connsiteX2" fmla="*/ 1614487 w 1614487"/>
              <a:gd name="connsiteY2" fmla="*/ 2119313 h 2119313"/>
              <a:gd name="connsiteX3" fmla="*/ 0 w 1614487"/>
              <a:gd name="connsiteY3" fmla="*/ 2119313 h 2119313"/>
              <a:gd name="connsiteX4" fmla="*/ 0 w 1614487"/>
              <a:gd name="connsiteY4" fmla="*/ 0 h 2119313"/>
              <a:gd name="connsiteX0" fmla="*/ 0 w 1614487"/>
              <a:gd name="connsiteY0" fmla="*/ 0 h 2119313"/>
              <a:gd name="connsiteX1" fmla="*/ 1614487 w 1614487"/>
              <a:gd name="connsiteY1" fmla="*/ 2119313 h 2119313"/>
              <a:gd name="connsiteX2" fmla="*/ 0 w 1614487"/>
              <a:gd name="connsiteY2" fmla="*/ 2119313 h 2119313"/>
              <a:gd name="connsiteX3" fmla="*/ 0 w 1614487"/>
              <a:gd name="connsiteY3" fmla="*/ 0 h 2119313"/>
              <a:gd name="connsiteX0" fmla="*/ 90054 w 1614487"/>
              <a:gd name="connsiteY0" fmla="*/ 0 h 2244004"/>
              <a:gd name="connsiteX1" fmla="*/ 1614487 w 1614487"/>
              <a:gd name="connsiteY1" fmla="*/ 2244004 h 2244004"/>
              <a:gd name="connsiteX2" fmla="*/ 0 w 1614487"/>
              <a:gd name="connsiteY2" fmla="*/ 2244004 h 2244004"/>
              <a:gd name="connsiteX3" fmla="*/ 90054 w 1614487"/>
              <a:gd name="connsiteY3" fmla="*/ 0 h 2244004"/>
              <a:gd name="connsiteX0" fmla="*/ 0 w 1524433"/>
              <a:gd name="connsiteY0" fmla="*/ 0 h 2244004"/>
              <a:gd name="connsiteX1" fmla="*/ 1524433 w 1524433"/>
              <a:gd name="connsiteY1" fmla="*/ 2244004 h 2244004"/>
              <a:gd name="connsiteX2" fmla="*/ 6927 w 1524433"/>
              <a:gd name="connsiteY2" fmla="*/ 2160877 h 2244004"/>
              <a:gd name="connsiteX3" fmla="*/ 0 w 1524433"/>
              <a:gd name="connsiteY3" fmla="*/ 0 h 2244004"/>
              <a:gd name="connsiteX0" fmla="*/ 0 w 2120179"/>
              <a:gd name="connsiteY0" fmla="*/ 0 h 2160877"/>
              <a:gd name="connsiteX1" fmla="*/ 2120179 w 2120179"/>
              <a:gd name="connsiteY1" fmla="*/ 1080223 h 2160877"/>
              <a:gd name="connsiteX2" fmla="*/ 6927 w 2120179"/>
              <a:gd name="connsiteY2" fmla="*/ 2160877 h 2160877"/>
              <a:gd name="connsiteX3" fmla="*/ 0 w 2120179"/>
              <a:gd name="connsiteY3" fmla="*/ 0 h 2160877"/>
              <a:gd name="connsiteX0" fmla="*/ 0 w 2120179"/>
              <a:gd name="connsiteY0" fmla="*/ 0 h 2147023"/>
              <a:gd name="connsiteX1" fmla="*/ 2120179 w 2120179"/>
              <a:gd name="connsiteY1" fmla="*/ 1080223 h 2147023"/>
              <a:gd name="connsiteX2" fmla="*/ 6927 w 2120179"/>
              <a:gd name="connsiteY2" fmla="*/ 2147023 h 2147023"/>
              <a:gd name="connsiteX3" fmla="*/ 0 w 2120179"/>
              <a:gd name="connsiteY3" fmla="*/ 0 h 2147023"/>
              <a:gd name="connsiteX0" fmla="*/ 6928 w 2127107"/>
              <a:gd name="connsiteY0" fmla="*/ 0 h 2147023"/>
              <a:gd name="connsiteX1" fmla="*/ 2127107 w 2127107"/>
              <a:gd name="connsiteY1" fmla="*/ 1080223 h 2147023"/>
              <a:gd name="connsiteX2" fmla="*/ 0 w 2127107"/>
              <a:gd name="connsiteY2" fmla="*/ 2147023 h 2147023"/>
              <a:gd name="connsiteX3" fmla="*/ 6928 w 2127107"/>
              <a:gd name="connsiteY3" fmla="*/ 0 h 2147023"/>
              <a:gd name="connsiteX0" fmla="*/ 338 w 2120517"/>
              <a:gd name="connsiteY0" fmla="*/ 0 h 2147023"/>
              <a:gd name="connsiteX1" fmla="*/ 2120517 w 2120517"/>
              <a:gd name="connsiteY1" fmla="*/ 1080223 h 2147023"/>
              <a:gd name="connsiteX2" fmla="*/ 6110 w 2120517"/>
              <a:gd name="connsiteY2" fmla="*/ 2147023 h 2147023"/>
              <a:gd name="connsiteX3" fmla="*/ 338 w 2120517"/>
              <a:gd name="connsiteY3" fmla="*/ 0 h 2147023"/>
              <a:gd name="connsiteX0" fmla="*/ 35503 w 2114407"/>
              <a:gd name="connsiteY0" fmla="*/ 0 h 2004148"/>
              <a:gd name="connsiteX1" fmla="*/ 2114407 w 2114407"/>
              <a:gd name="connsiteY1" fmla="*/ 937348 h 2004148"/>
              <a:gd name="connsiteX2" fmla="*/ 0 w 2114407"/>
              <a:gd name="connsiteY2" fmla="*/ 2004148 h 2004148"/>
              <a:gd name="connsiteX3" fmla="*/ 35503 w 2114407"/>
              <a:gd name="connsiteY3" fmla="*/ 0 h 2004148"/>
              <a:gd name="connsiteX0" fmla="*/ 6928 w 2114407"/>
              <a:gd name="connsiteY0" fmla="*/ 0 h 2121623"/>
              <a:gd name="connsiteX1" fmla="*/ 2114407 w 2114407"/>
              <a:gd name="connsiteY1" fmla="*/ 1054823 h 2121623"/>
              <a:gd name="connsiteX2" fmla="*/ 0 w 2114407"/>
              <a:gd name="connsiteY2" fmla="*/ 2121623 h 2121623"/>
              <a:gd name="connsiteX3" fmla="*/ 6928 w 2114407"/>
              <a:gd name="connsiteY3" fmla="*/ 0 h 2121623"/>
            </a:gdLst>
            <a:ahLst/>
            <a:cxnLst>
              <a:cxn ang="0">
                <a:pos x="connsiteX0" y="connsiteY0"/>
              </a:cxn>
              <a:cxn ang="0">
                <a:pos x="connsiteX1" y="connsiteY1"/>
              </a:cxn>
              <a:cxn ang="0">
                <a:pos x="connsiteX2" y="connsiteY2"/>
              </a:cxn>
              <a:cxn ang="0">
                <a:pos x="connsiteX3" y="connsiteY3"/>
              </a:cxn>
            </a:cxnLst>
            <a:rect l="l" t="t" r="r" b="b"/>
            <a:pathLst>
              <a:path w="2114407" h="2121623">
                <a:moveTo>
                  <a:pt x="6928" y="0"/>
                </a:moveTo>
                <a:lnTo>
                  <a:pt x="2114407" y="1054823"/>
                </a:lnTo>
                <a:lnTo>
                  <a:pt x="0" y="2121623"/>
                </a:lnTo>
                <a:cubicBezTo>
                  <a:pt x="2309" y="1405949"/>
                  <a:pt x="4619" y="715674"/>
                  <a:pt x="6928" y="0"/>
                </a:cubicBezTo>
                <a:close/>
              </a:path>
            </a:pathLst>
          </a:custGeom>
          <a:solidFill>
            <a:schemeClr val="accent6"/>
          </a:solidFill>
        </p:spPr>
        <p:txBody>
          <a:bodyPr anchor="ctr">
            <a:normAutofit/>
          </a:bodyPr>
          <a:lstStyle>
            <a:lvl1pPr marL="0" indent="0" algn="l">
              <a:lnSpc>
                <a:spcPct val="100000"/>
              </a:lnSpc>
              <a:spcBef>
                <a:spcPts val="111"/>
              </a:spcBef>
              <a:buFont typeface="Arial" panose="020B0604020202020204" pitchFamily="34" charset="0"/>
              <a:buNone/>
              <a:defRPr sz="1200"/>
            </a:lvl1pPr>
          </a:lstStyle>
          <a:p>
            <a:r>
              <a:rPr lang="de-DE" smtClean="0"/>
              <a:t>Bild durch Klicken auf Symbol hinzufügen</a:t>
            </a:r>
            <a:endParaRPr lang="de-DE" dirty="0"/>
          </a:p>
        </p:txBody>
      </p:sp>
      <p:sp>
        <p:nvSpPr>
          <p:cNvPr id="17" name="Rechteck 16">
            <a:extLst>
              <a:ext uri="{FF2B5EF4-FFF2-40B4-BE49-F238E27FC236}">
                <a16:creationId xmlns:a16="http://schemas.microsoft.com/office/drawing/2014/main" id="{328332BA-1E60-C547-87CF-B32F3589022F}"/>
              </a:ext>
            </a:extLst>
          </p:cNvPr>
          <p:cNvSpPr/>
          <p:nvPr userDrawn="1"/>
        </p:nvSpPr>
        <p:spPr>
          <a:xfrm>
            <a:off x="5250569" y="4184871"/>
            <a:ext cx="3791420" cy="3937427"/>
          </a:xfrm>
          <a:custGeom>
            <a:avLst/>
            <a:gdLst>
              <a:gd name="connsiteX0" fmla="*/ 0 w 1533886"/>
              <a:gd name="connsiteY0" fmla="*/ 0 h 2268362"/>
              <a:gd name="connsiteX1" fmla="*/ 1533886 w 1533886"/>
              <a:gd name="connsiteY1" fmla="*/ 0 h 2268362"/>
              <a:gd name="connsiteX2" fmla="*/ 1533886 w 1533886"/>
              <a:gd name="connsiteY2" fmla="*/ 2268362 h 2268362"/>
              <a:gd name="connsiteX3" fmla="*/ 0 w 1533886"/>
              <a:gd name="connsiteY3" fmla="*/ 2268362 h 2268362"/>
              <a:gd name="connsiteX4" fmla="*/ 0 w 1533886"/>
              <a:gd name="connsiteY4" fmla="*/ 0 h 2268362"/>
              <a:gd name="connsiteX0" fmla="*/ 0 w 1533886"/>
              <a:gd name="connsiteY0" fmla="*/ 0 h 2268362"/>
              <a:gd name="connsiteX1" fmla="*/ 1533886 w 1533886"/>
              <a:gd name="connsiteY1" fmla="*/ 2268362 h 2268362"/>
              <a:gd name="connsiteX2" fmla="*/ 0 w 1533886"/>
              <a:gd name="connsiteY2" fmla="*/ 2268362 h 2268362"/>
              <a:gd name="connsiteX3" fmla="*/ 0 w 1533886"/>
              <a:gd name="connsiteY3" fmla="*/ 0 h 2268362"/>
              <a:gd name="connsiteX0" fmla="*/ 0 w 3896086"/>
              <a:gd name="connsiteY0" fmla="*/ 0 h 2268362"/>
              <a:gd name="connsiteX1" fmla="*/ 3896086 w 3896086"/>
              <a:gd name="connsiteY1" fmla="*/ 1938162 h 2268362"/>
              <a:gd name="connsiteX2" fmla="*/ 0 w 3896086"/>
              <a:gd name="connsiteY2" fmla="*/ 2268362 h 2268362"/>
              <a:gd name="connsiteX3" fmla="*/ 0 w 3896086"/>
              <a:gd name="connsiteY3" fmla="*/ 0 h 2268362"/>
              <a:gd name="connsiteX0" fmla="*/ 0 w 4607286"/>
              <a:gd name="connsiteY0" fmla="*/ 0 h 2306462"/>
              <a:gd name="connsiteX1" fmla="*/ 4607286 w 4607286"/>
              <a:gd name="connsiteY1" fmla="*/ 2306462 h 2306462"/>
              <a:gd name="connsiteX2" fmla="*/ 0 w 4607286"/>
              <a:gd name="connsiteY2" fmla="*/ 2268362 h 2306462"/>
              <a:gd name="connsiteX3" fmla="*/ 0 w 4607286"/>
              <a:gd name="connsiteY3" fmla="*/ 0 h 2306462"/>
              <a:gd name="connsiteX0" fmla="*/ 12700 w 4619986"/>
              <a:gd name="connsiteY0" fmla="*/ 0 h 4262262"/>
              <a:gd name="connsiteX1" fmla="*/ 4619986 w 4619986"/>
              <a:gd name="connsiteY1" fmla="*/ 2306462 h 4262262"/>
              <a:gd name="connsiteX2" fmla="*/ 0 w 4619986"/>
              <a:gd name="connsiteY2" fmla="*/ 4262262 h 4262262"/>
              <a:gd name="connsiteX3" fmla="*/ 12700 w 4619986"/>
              <a:gd name="connsiteY3" fmla="*/ 0 h 4262262"/>
            </a:gdLst>
            <a:ahLst/>
            <a:cxnLst>
              <a:cxn ang="0">
                <a:pos x="connsiteX0" y="connsiteY0"/>
              </a:cxn>
              <a:cxn ang="0">
                <a:pos x="connsiteX1" y="connsiteY1"/>
              </a:cxn>
              <a:cxn ang="0">
                <a:pos x="connsiteX2" y="connsiteY2"/>
              </a:cxn>
              <a:cxn ang="0">
                <a:pos x="connsiteX3" y="connsiteY3"/>
              </a:cxn>
            </a:cxnLst>
            <a:rect l="l" t="t" r="r" b="b"/>
            <a:pathLst>
              <a:path w="4619986" h="4262262">
                <a:moveTo>
                  <a:pt x="12700" y="0"/>
                </a:moveTo>
                <a:lnTo>
                  <a:pt x="4619986" y="2306462"/>
                </a:lnTo>
                <a:lnTo>
                  <a:pt x="0" y="4262262"/>
                </a:lnTo>
                <a:cubicBezTo>
                  <a:pt x="4233" y="2841508"/>
                  <a:pt x="8467" y="1420754"/>
                  <a:pt x="12700" y="0"/>
                </a:cubicBezTo>
                <a:close/>
              </a:path>
            </a:pathLst>
          </a:custGeom>
          <a:gradFill>
            <a:gsLst>
              <a:gs pos="0">
                <a:schemeClr val="accent2"/>
              </a:gs>
              <a:gs pos="52000">
                <a:schemeClr val="tx1"/>
              </a:gs>
              <a:gs pos="98000">
                <a:schemeClr val="accent1"/>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00"/>
          </a:p>
        </p:txBody>
      </p:sp>
      <p:sp>
        <p:nvSpPr>
          <p:cNvPr id="11" name="Content Placeholder 2">
            <a:extLst>
              <a:ext uri="{FF2B5EF4-FFF2-40B4-BE49-F238E27FC236}">
                <a16:creationId xmlns:a16="http://schemas.microsoft.com/office/drawing/2014/main" id="{089305D0-814F-744B-992D-4DDC18C9D067}"/>
              </a:ext>
            </a:extLst>
          </p:cNvPr>
          <p:cNvSpPr>
            <a:spLocks noGrp="1"/>
          </p:cNvSpPr>
          <p:nvPr>
            <p:ph idx="1" hasCustomPrompt="1"/>
          </p:nvPr>
        </p:nvSpPr>
        <p:spPr>
          <a:xfrm>
            <a:off x="250827" y="2554632"/>
            <a:ext cx="4228966" cy="2354899"/>
          </a:xfrm>
        </p:spPr>
        <p:txBody>
          <a:bodyPr lIns="0" tIns="0" rIns="0" bIns="0">
            <a:normAutofit/>
          </a:bodyPr>
          <a:lstStyle>
            <a:lvl1pPr marL="311997" indent="-310497">
              <a:spcBef>
                <a:spcPts val="833"/>
              </a:spcBef>
              <a:buSzPct val="90000"/>
              <a:buFontTx/>
              <a:buBlip>
                <a:blip r:embed="rId2"/>
              </a:buBlip>
              <a:defRPr sz="2000" b="0" i="0">
                <a:solidFill>
                  <a:srgbClr val="3C3C3B"/>
                </a:solidFill>
                <a:latin typeface="Calibri" panose="020F0502020204030204" pitchFamily="34" charset="0"/>
                <a:cs typeface="Calibri" panose="020F0502020204030204" pitchFamily="34" charset="0"/>
              </a:defRPr>
            </a:lvl1pPr>
            <a:lvl2pPr marL="651493" indent="-310497">
              <a:spcBef>
                <a:spcPts val="833"/>
              </a:spcBef>
              <a:buSzPct val="90000"/>
              <a:buFontTx/>
              <a:buBlip>
                <a:blip r:embed="rId2"/>
              </a:buBlip>
              <a:defRPr sz="2000" b="0" i="0">
                <a:solidFill>
                  <a:srgbClr val="3C3C3B"/>
                </a:solidFill>
                <a:latin typeface="Calibri" panose="020F0502020204030204" pitchFamily="34" charset="0"/>
                <a:cs typeface="Calibri" panose="020F0502020204030204" pitchFamily="34" charset="0"/>
              </a:defRPr>
            </a:lvl2pPr>
            <a:lvl3pPr marL="999490" indent="-317497">
              <a:spcBef>
                <a:spcPts val="833"/>
              </a:spcBef>
              <a:buFontTx/>
              <a:buBlip>
                <a:blip r:embed="rId2"/>
              </a:buBlip>
              <a:defRPr b="0" i="0">
                <a:solidFill>
                  <a:srgbClr val="3C3C3B"/>
                </a:solidFill>
                <a:latin typeface="Calibri" panose="020F0502020204030204" pitchFamily="34" charset="0"/>
                <a:cs typeface="Calibri" panose="020F0502020204030204" pitchFamily="34" charset="0"/>
              </a:defRPr>
            </a:lvl3pPr>
            <a:lvl4pPr marL="1333487" indent="-310497">
              <a:spcBef>
                <a:spcPts val="833"/>
              </a:spcBef>
              <a:buFontTx/>
              <a:buBlip>
                <a:blip r:embed="rId2"/>
              </a:buBlip>
              <a:defRPr b="0" i="0">
                <a:solidFill>
                  <a:srgbClr val="3C3C3B"/>
                </a:solidFill>
                <a:latin typeface="Calibri" panose="020F0502020204030204" pitchFamily="34" charset="0"/>
                <a:cs typeface="Calibri" panose="020F0502020204030204" pitchFamily="34" charset="0"/>
              </a:defRPr>
            </a:lvl4pPr>
            <a:lvl5pPr marL="1634484">
              <a:spcBef>
                <a:spcPts val="833"/>
              </a:spcBef>
              <a:defRPr b="0" i="0">
                <a:solidFill>
                  <a:srgbClr val="3C3C3B"/>
                </a:solidFill>
                <a:latin typeface="Calibri" panose="020F0502020204030204" pitchFamily="34" charset="0"/>
                <a:cs typeface="Calibri" panose="020F0502020204030204" pitchFamily="34" charset="0"/>
              </a:defRPr>
            </a:lvl5pPr>
          </a:lstStyle>
          <a:p>
            <a:pPr lvl="0"/>
            <a:r>
              <a:rPr lang="de-DE" dirty="0"/>
              <a:t>Text einfügen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977837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und Bild Quadra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50824" y="2458892"/>
            <a:ext cx="4228968" cy="2475964"/>
          </a:xfrm>
        </p:spPr>
        <p:txBody>
          <a:bodyPr lIns="0" tIns="0" rIns="0" bIns="0">
            <a:noAutofit/>
          </a:bodyPr>
          <a:lstStyle>
            <a:lvl1pPr marL="270497">
              <a:defRPr b="0" i="0">
                <a:solidFill>
                  <a:srgbClr val="3C3C3B"/>
                </a:solidFill>
                <a:latin typeface="Calibri" panose="020F0502020204030204" pitchFamily="34" charset="0"/>
                <a:cs typeface="Calibri" panose="020F0502020204030204" pitchFamily="34" charset="0"/>
              </a:defRPr>
            </a:lvl1pPr>
            <a:lvl2pPr>
              <a:defRPr b="0" i="0">
                <a:solidFill>
                  <a:srgbClr val="3C3C3B"/>
                </a:solidFill>
                <a:latin typeface="Calibri" panose="020F0502020204030204" pitchFamily="34" charset="0"/>
                <a:cs typeface="Calibri" panose="020F0502020204030204" pitchFamily="34" charset="0"/>
              </a:defRPr>
            </a:lvl2pPr>
            <a:lvl3pPr>
              <a:defRPr b="0" i="0">
                <a:solidFill>
                  <a:srgbClr val="3C3C3B"/>
                </a:solidFill>
                <a:latin typeface="Calibri" panose="020F0502020204030204" pitchFamily="34" charset="0"/>
                <a:cs typeface="Calibri" panose="020F0502020204030204" pitchFamily="34" charset="0"/>
              </a:defRPr>
            </a:lvl3pPr>
            <a:lvl4pPr>
              <a:defRPr b="0" i="0">
                <a:solidFill>
                  <a:srgbClr val="3C3C3B"/>
                </a:solidFill>
                <a:latin typeface="Calibri" panose="020F0502020204030204" pitchFamily="34" charset="0"/>
                <a:cs typeface="Calibri" panose="020F0502020204030204" pitchFamily="34" charset="0"/>
              </a:defRPr>
            </a:lvl4pPr>
          </a:lstStyle>
          <a:p>
            <a:pPr lvl="0"/>
            <a:r>
              <a:rPr lang="de-DE" dirty="0"/>
              <a:t>Text einfügen</a:t>
            </a:r>
          </a:p>
          <a:p>
            <a:pPr lvl="1"/>
            <a:r>
              <a:rPr lang="de-DE" dirty="0"/>
              <a:t>Zweite Ebene</a:t>
            </a:r>
          </a:p>
          <a:p>
            <a:pPr lvl="2"/>
            <a:r>
              <a:rPr lang="de-DE" dirty="0"/>
              <a:t>Dritte Ebene</a:t>
            </a:r>
          </a:p>
          <a:p>
            <a:pPr lvl="3"/>
            <a:r>
              <a:rPr lang="de-DE" dirty="0"/>
              <a:t>Vierte Ebene</a:t>
            </a:r>
          </a:p>
        </p:txBody>
      </p:sp>
      <p:sp>
        <p:nvSpPr>
          <p:cNvPr id="9" name="Textplatzhalter 8">
            <a:extLst>
              <a:ext uri="{FF2B5EF4-FFF2-40B4-BE49-F238E27FC236}">
                <a16:creationId xmlns:a16="http://schemas.microsoft.com/office/drawing/2014/main" id="{701916FA-D5D3-3649-805F-88EF80C0F85B}"/>
              </a:ext>
            </a:extLst>
          </p:cNvPr>
          <p:cNvSpPr>
            <a:spLocks noGrp="1"/>
          </p:cNvSpPr>
          <p:nvPr>
            <p:ph type="body" sz="quarter" idx="13" hasCustomPrompt="1"/>
          </p:nvPr>
        </p:nvSpPr>
        <p:spPr>
          <a:xfrm>
            <a:off x="250825" y="1754877"/>
            <a:ext cx="4228967" cy="550333"/>
          </a:xfrm>
        </p:spPr>
        <p:txBody>
          <a:bodyPr lIns="0" tIns="0" rIns="0" bIns="0" anchor="t" anchorCtr="0">
            <a:noAutofit/>
          </a:bodyPr>
          <a:lstStyle>
            <a:lvl1pPr marL="0" indent="0">
              <a:buNone/>
              <a:defRPr sz="2100" b="0" i="0" spc="111" baseline="0">
                <a:latin typeface="Calibri" panose="020F0502020204030204" pitchFamily="34" charset="0"/>
                <a:cs typeface="Calibri" panose="020F0502020204030204" pitchFamily="34" charset="0"/>
              </a:defRPr>
            </a:lvl1pPr>
          </a:lstStyle>
          <a:p>
            <a:r>
              <a:rPr lang="de-DE" dirty="0"/>
              <a:t>Unterzeile einfügen</a:t>
            </a:r>
          </a:p>
        </p:txBody>
      </p:sp>
      <p:sp>
        <p:nvSpPr>
          <p:cNvPr id="11" name="Bildplatzhalter 9">
            <a:extLst>
              <a:ext uri="{FF2B5EF4-FFF2-40B4-BE49-F238E27FC236}">
                <a16:creationId xmlns:a16="http://schemas.microsoft.com/office/drawing/2014/main" id="{38FCB7D0-646F-AF48-A2B8-12A09927B98A}"/>
              </a:ext>
            </a:extLst>
          </p:cNvPr>
          <p:cNvSpPr>
            <a:spLocks noGrp="1"/>
          </p:cNvSpPr>
          <p:nvPr>
            <p:ph type="pic" sz="quarter" idx="14"/>
          </p:nvPr>
        </p:nvSpPr>
        <p:spPr>
          <a:xfrm>
            <a:off x="4745737" y="1200001"/>
            <a:ext cx="4147439" cy="3735147"/>
          </a:xfrm>
          <a:solidFill>
            <a:schemeClr val="accent6"/>
          </a:solidFill>
        </p:spPr>
        <p:txBody>
          <a:bodyPr lIns="0" tIns="0" rIns="0" bIns="0" anchor="ctr">
            <a:noAutofit/>
          </a:bodyPr>
          <a:lstStyle>
            <a:lvl1pPr marL="0" indent="0" algn="ctr">
              <a:buNone/>
              <a:defRPr/>
            </a:lvl1pPr>
          </a:lstStyle>
          <a:p>
            <a:r>
              <a:rPr lang="de-DE" smtClean="0"/>
              <a:t>Bild durch Klicken auf Symbol hinzufügen</a:t>
            </a:r>
            <a:endParaRPr lang="de-DE" dirty="0"/>
          </a:p>
        </p:txBody>
      </p:sp>
      <p:sp>
        <p:nvSpPr>
          <p:cNvPr id="10" name="Textplatzhalter 3">
            <a:extLst>
              <a:ext uri="{FF2B5EF4-FFF2-40B4-BE49-F238E27FC236}">
                <a16:creationId xmlns:a16="http://schemas.microsoft.com/office/drawing/2014/main" id="{640241A6-D7C2-2D40-8F92-2599EC120160}"/>
              </a:ext>
            </a:extLst>
          </p:cNvPr>
          <p:cNvSpPr txBox="1">
            <a:spLocks/>
          </p:cNvSpPr>
          <p:nvPr userDrawn="1"/>
        </p:nvSpPr>
        <p:spPr>
          <a:xfrm>
            <a:off x="4135078" y="5197974"/>
            <a:ext cx="884237" cy="302188"/>
          </a:xfrm>
          <a:prstGeom prst="rect">
            <a:avLst/>
          </a:prstGeom>
        </p:spPr>
        <p:txBody>
          <a:bodyPr lIns="0" tIns="0" rIns="0" bIns="0" anchor="b" anchorCtr="0"/>
          <a:lstStyle>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sz="1000" b="0" i="0" smtClean="0">
                <a:latin typeface="Calibri" panose="020F0502020204030204" pitchFamily="34" charset="0"/>
                <a:cs typeface="Calibri" panose="020F0502020204030204" pitchFamily="34" charset="0"/>
              </a:rPr>
              <a:pPr algn="ctr"/>
              <a:t>‹Nr.›</a:t>
            </a:fld>
            <a:endParaRPr lang="de-DE" sz="1000" b="0" i="0" dirty="0">
              <a:latin typeface="Calibri" panose="020F0502020204030204" pitchFamily="34" charset="0"/>
              <a:cs typeface="Calibri" panose="020F0502020204030204" pitchFamily="34" charset="0"/>
            </a:endParaRPr>
          </a:p>
        </p:txBody>
      </p:sp>
      <p:sp>
        <p:nvSpPr>
          <p:cNvPr id="12" name="Title 1">
            <a:extLst>
              <a:ext uri="{FF2B5EF4-FFF2-40B4-BE49-F238E27FC236}">
                <a16:creationId xmlns:a16="http://schemas.microsoft.com/office/drawing/2014/main" id="{B6248DF6-2726-DD4A-A7E5-C91F48E303A9}"/>
              </a:ext>
            </a:extLst>
          </p:cNvPr>
          <p:cNvSpPr>
            <a:spLocks noGrp="1"/>
          </p:cNvSpPr>
          <p:nvPr>
            <p:ph type="title" hasCustomPrompt="1"/>
          </p:nvPr>
        </p:nvSpPr>
        <p:spPr>
          <a:xfrm>
            <a:off x="250825" y="1200001"/>
            <a:ext cx="4228967" cy="524639"/>
          </a:xfrm>
        </p:spPr>
        <p:txBody>
          <a:bodyPr/>
          <a:lstStyle>
            <a:lvl1pPr>
              <a:defRPr spc="0" baseline="0"/>
            </a:lvl1pPr>
          </a:lstStyle>
          <a:p>
            <a:r>
              <a:rPr lang="de-DE" dirty="0"/>
              <a:t>TITEL BEARBEITEN</a:t>
            </a:r>
            <a:endParaRPr lang="en-US" dirty="0"/>
          </a:p>
        </p:txBody>
      </p:sp>
    </p:spTree>
    <p:extLst>
      <p:ext uri="{BB962C8B-B14F-4D97-AF65-F5344CB8AC3E}">
        <p14:creationId xmlns:p14="http://schemas.microsoft.com/office/powerpoint/2010/main" val="3852051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und Smartart">
    <p:spTree>
      <p:nvGrpSpPr>
        <p:cNvPr id="1" name=""/>
        <p:cNvGrpSpPr/>
        <p:nvPr/>
      </p:nvGrpSpPr>
      <p:grpSpPr>
        <a:xfrm>
          <a:off x="0" y="0"/>
          <a:ext cx="0" cy="0"/>
          <a:chOff x="0" y="0"/>
          <a:chExt cx="0" cy="0"/>
        </a:xfrm>
      </p:grpSpPr>
      <p:sp>
        <p:nvSpPr>
          <p:cNvPr id="10" name="Textplatzhalter 3">
            <a:extLst>
              <a:ext uri="{FF2B5EF4-FFF2-40B4-BE49-F238E27FC236}">
                <a16:creationId xmlns:a16="http://schemas.microsoft.com/office/drawing/2014/main" id="{640241A6-D7C2-2D40-8F92-2599EC120160}"/>
              </a:ext>
            </a:extLst>
          </p:cNvPr>
          <p:cNvSpPr txBox="1">
            <a:spLocks/>
          </p:cNvSpPr>
          <p:nvPr userDrawn="1"/>
        </p:nvSpPr>
        <p:spPr>
          <a:xfrm>
            <a:off x="4135078" y="5197974"/>
            <a:ext cx="884237" cy="302188"/>
          </a:xfrm>
          <a:prstGeom prst="rect">
            <a:avLst/>
          </a:prstGeom>
        </p:spPr>
        <p:txBody>
          <a:bodyPr lIns="0" tIns="0" rIns="0" bIns="0" anchor="b" anchorCtr="0"/>
          <a:lstStyle>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sz="1000" b="0" i="0" smtClean="0">
                <a:latin typeface="Calibri" panose="020F0502020204030204" pitchFamily="34" charset="0"/>
                <a:cs typeface="Calibri" panose="020F0502020204030204" pitchFamily="34" charset="0"/>
              </a:rPr>
              <a:pPr algn="ctr"/>
              <a:t>‹Nr.›</a:t>
            </a:fld>
            <a:endParaRPr lang="de-DE" sz="1000" b="0" i="0" dirty="0">
              <a:latin typeface="Calibri" panose="020F0502020204030204" pitchFamily="34" charset="0"/>
              <a:cs typeface="Calibri" panose="020F0502020204030204" pitchFamily="34" charset="0"/>
            </a:endParaRPr>
          </a:p>
        </p:txBody>
      </p:sp>
      <p:sp>
        <p:nvSpPr>
          <p:cNvPr id="12" name="Title 1">
            <a:extLst>
              <a:ext uri="{FF2B5EF4-FFF2-40B4-BE49-F238E27FC236}">
                <a16:creationId xmlns:a16="http://schemas.microsoft.com/office/drawing/2014/main" id="{B6248DF6-2726-DD4A-A7E5-C91F48E303A9}"/>
              </a:ext>
            </a:extLst>
          </p:cNvPr>
          <p:cNvSpPr>
            <a:spLocks noGrp="1"/>
          </p:cNvSpPr>
          <p:nvPr>
            <p:ph type="title" hasCustomPrompt="1"/>
          </p:nvPr>
        </p:nvSpPr>
        <p:spPr>
          <a:xfrm>
            <a:off x="250825" y="1200001"/>
            <a:ext cx="4228967" cy="524639"/>
          </a:xfrm>
        </p:spPr>
        <p:txBody>
          <a:bodyPr/>
          <a:lstStyle>
            <a:lvl1pPr>
              <a:defRPr spc="0" baseline="0"/>
            </a:lvl1pPr>
          </a:lstStyle>
          <a:p>
            <a:r>
              <a:rPr lang="de-DE" dirty="0"/>
              <a:t>TITEL BEARBEITEN</a:t>
            </a:r>
            <a:endParaRPr lang="en-US" dirty="0"/>
          </a:p>
        </p:txBody>
      </p:sp>
      <p:sp>
        <p:nvSpPr>
          <p:cNvPr id="13" name="SmartArt-Platzhalter 3">
            <a:extLst>
              <a:ext uri="{FF2B5EF4-FFF2-40B4-BE49-F238E27FC236}">
                <a16:creationId xmlns:a16="http://schemas.microsoft.com/office/drawing/2014/main" id="{55665241-B298-6C48-8846-F34E0522A230}"/>
              </a:ext>
            </a:extLst>
          </p:cNvPr>
          <p:cNvSpPr>
            <a:spLocks noGrp="1"/>
          </p:cNvSpPr>
          <p:nvPr>
            <p:ph type="dgm" sz="quarter" idx="15"/>
          </p:nvPr>
        </p:nvSpPr>
        <p:spPr>
          <a:xfrm>
            <a:off x="250825" y="1933223"/>
            <a:ext cx="8642350" cy="3002139"/>
          </a:xfrm>
        </p:spPr>
        <p:txBody>
          <a:bodyPr/>
          <a:lstStyle>
            <a:lvl1pPr marL="0" indent="0">
              <a:buNone/>
              <a:defRPr/>
            </a:lvl1pPr>
          </a:lstStyle>
          <a:p>
            <a:r>
              <a:rPr lang="de-DE" smtClean="0"/>
              <a:t>Klicken Sie auf das Symbol, um die SmartArt-Grafik hinzuzufügen</a:t>
            </a:r>
            <a:endParaRPr lang="de-DE" dirty="0"/>
          </a:p>
        </p:txBody>
      </p:sp>
    </p:spTree>
    <p:extLst>
      <p:ext uri="{BB962C8B-B14F-4D97-AF65-F5344CB8AC3E}">
        <p14:creationId xmlns:p14="http://schemas.microsoft.com/office/powerpoint/2010/main" val="928277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ur Bild">
    <p:spTree>
      <p:nvGrpSpPr>
        <p:cNvPr id="1" name=""/>
        <p:cNvGrpSpPr/>
        <p:nvPr/>
      </p:nvGrpSpPr>
      <p:grpSpPr>
        <a:xfrm>
          <a:off x="0" y="0"/>
          <a:ext cx="0" cy="0"/>
          <a:chOff x="0" y="0"/>
          <a:chExt cx="0" cy="0"/>
        </a:xfrm>
      </p:grpSpPr>
      <p:sp>
        <p:nvSpPr>
          <p:cNvPr id="8" name="Textplatzhalter 3">
            <a:extLst>
              <a:ext uri="{FF2B5EF4-FFF2-40B4-BE49-F238E27FC236}">
                <a16:creationId xmlns:a16="http://schemas.microsoft.com/office/drawing/2014/main" id="{D7486DF0-5739-C444-8591-8165BD759D7F}"/>
              </a:ext>
            </a:extLst>
          </p:cNvPr>
          <p:cNvSpPr txBox="1">
            <a:spLocks/>
          </p:cNvSpPr>
          <p:nvPr userDrawn="1"/>
        </p:nvSpPr>
        <p:spPr>
          <a:xfrm>
            <a:off x="4135078" y="5197974"/>
            <a:ext cx="884237" cy="302188"/>
          </a:xfrm>
          <a:prstGeom prst="rect">
            <a:avLst/>
          </a:prstGeom>
        </p:spPr>
        <p:txBody>
          <a:bodyPr lIns="0" tIns="0" rIns="0" bIns="0" anchor="b" anchorCtr="0"/>
          <a:lstStyle>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sz="1000" b="0" i="0" smtClean="0">
                <a:latin typeface="Calibri" panose="020F0502020204030204" pitchFamily="34" charset="0"/>
                <a:cs typeface="Calibri" panose="020F0502020204030204" pitchFamily="34" charset="0"/>
              </a:rPr>
              <a:pPr algn="ctr"/>
              <a:t>‹Nr.›</a:t>
            </a:fld>
            <a:endParaRPr lang="de-DE" sz="1000" b="0" i="0" dirty="0">
              <a:latin typeface="Calibri" panose="020F0502020204030204" pitchFamily="34" charset="0"/>
              <a:cs typeface="Calibri" panose="020F0502020204030204" pitchFamily="34" charset="0"/>
            </a:endParaRPr>
          </a:p>
        </p:txBody>
      </p:sp>
      <p:sp>
        <p:nvSpPr>
          <p:cNvPr id="6" name="Bildplatzhalter 9">
            <a:extLst>
              <a:ext uri="{FF2B5EF4-FFF2-40B4-BE49-F238E27FC236}">
                <a16:creationId xmlns:a16="http://schemas.microsoft.com/office/drawing/2014/main" id="{4C06ECF2-BFA9-7349-BED1-D96193E7BE85}"/>
              </a:ext>
            </a:extLst>
          </p:cNvPr>
          <p:cNvSpPr>
            <a:spLocks noGrp="1"/>
          </p:cNvSpPr>
          <p:nvPr>
            <p:ph type="pic" sz="quarter" idx="14"/>
          </p:nvPr>
        </p:nvSpPr>
        <p:spPr>
          <a:xfrm>
            <a:off x="0" y="1204546"/>
            <a:ext cx="9144000" cy="3730601"/>
          </a:xfrm>
          <a:solidFill>
            <a:schemeClr val="accent6"/>
          </a:solidFill>
        </p:spPr>
        <p:txBody>
          <a:bodyPr lIns="0" tIns="0" rIns="0" bIns="0" anchor="ctr">
            <a:noAutofit/>
          </a:bodyPr>
          <a:lstStyle>
            <a:lvl1pPr marL="0" indent="0" algn="ctr">
              <a:buNone/>
              <a:defRPr/>
            </a:lvl1pPr>
          </a:lstStyle>
          <a:p>
            <a:r>
              <a:rPr lang="de-DE" smtClean="0"/>
              <a:t>Bild durch Klicken auf Symbol hinzufügen</a:t>
            </a:r>
            <a:endParaRPr lang="de-DE" dirty="0"/>
          </a:p>
        </p:txBody>
      </p:sp>
    </p:spTree>
    <p:extLst>
      <p:ext uri="{BB962C8B-B14F-4D97-AF65-F5344CB8AC3E}">
        <p14:creationId xmlns:p14="http://schemas.microsoft.com/office/powerpoint/2010/main" val="2780730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8" name="Textplatzhalter 3">
            <a:extLst>
              <a:ext uri="{FF2B5EF4-FFF2-40B4-BE49-F238E27FC236}">
                <a16:creationId xmlns:a16="http://schemas.microsoft.com/office/drawing/2014/main" id="{D7486DF0-5739-C444-8591-8165BD759D7F}"/>
              </a:ext>
            </a:extLst>
          </p:cNvPr>
          <p:cNvSpPr txBox="1">
            <a:spLocks/>
          </p:cNvSpPr>
          <p:nvPr userDrawn="1"/>
        </p:nvSpPr>
        <p:spPr>
          <a:xfrm>
            <a:off x="4135078" y="5197974"/>
            <a:ext cx="884237" cy="302188"/>
          </a:xfrm>
          <a:prstGeom prst="rect">
            <a:avLst/>
          </a:prstGeom>
        </p:spPr>
        <p:txBody>
          <a:bodyPr lIns="0" tIns="0" rIns="0" bIns="0" anchor="b" anchorCtr="0"/>
          <a:lstStyle>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sz="1000" b="0" i="0" smtClean="0">
                <a:latin typeface="Calibri" panose="020F0502020204030204" pitchFamily="34" charset="0"/>
                <a:cs typeface="Calibri" panose="020F0502020204030204" pitchFamily="34" charset="0"/>
              </a:rPr>
              <a:pPr algn="ctr"/>
              <a:t>‹Nr.›</a:t>
            </a:fld>
            <a:endParaRPr lang="de-DE" sz="1000" b="0"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87128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0826" y="1517527"/>
            <a:ext cx="8642349" cy="504472"/>
          </a:xfrm>
          <a:prstGeom prst="rect">
            <a:avLst/>
          </a:prstGeom>
        </p:spPr>
        <p:txBody>
          <a:bodyPr vert="horz" lIns="0" tIns="0" rIns="0" bIns="0" rtlCol="0" anchor="t" anchorCtr="0">
            <a:noAutofit/>
          </a:bodyPr>
          <a:lstStyle/>
          <a:p>
            <a:r>
              <a:rPr lang="de-DE" dirty="0"/>
              <a:t>TITEL BEARBEITEN</a:t>
            </a:r>
            <a:endParaRPr lang="en-US" dirty="0"/>
          </a:p>
        </p:txBody>
      </p:sp>
      <p:sp>
        <p:nvSpPr>
          <p:cNvPr id="3" name="Text Placeholder 2"/>
          <p:cNvSpPr>
            <a:spLocks noGrp="1"/>
          </p:cNvSpPr>
          <p:nvPr>
            <p:ph type="body" idx="1"/>
          </p:nvPr>
        </p:nvSpPr>
        <p:spPr>
          <a:xfrm>
            <a:off x="250826" y="2199472"/>
            <a:ext cx="8642349" cy="294799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13">
            <a:extLst>
              <a:ext uri="{FF2B5EF4-FFF2-40B4-BE49-F238E27FC236}">
                <a16:creationId xmlns:a16="http://schemas.microsoft.com/office/drawing/2014/main" id="{70113CA0-0DD7-9548-B4A8-43615A11C389}"/>
              </a:ext>
            </a:extLst>
          </p:cNvPr>
          <p:cNvPicPr>
            <a:picLocks noChangeAspect="1"/>
          </p:cNvPicPr>
          <p:nvPr userDrawn="1"/>
        </p:nvPicPr>
        <p:blipFill>
          <a:blip r:embed="rId12" cstate="hqprint">
            <a:extLst>
              <a:ext uri="{28A0092B-C50C-407E-A947-70E740481C1C}">
                <a14:useLocalDpi xmlns:a14="http://schemas.microsoft.com/office/drawing/2010/main"/>
              </a:ext>
            </a:extLst>
          </a:blip>
          <a:stretch>
            <a:fillRect/>
          </a:stretch>
        </p:blipFill>
        <p:spPr>
          <a:xfrm>
            <a:off x="8173175" y="259714"/>
            <a:ext cx="720000" cy="720000"/>
          </a:xfrm>
          <a:prstGeom prst="rect">
            <a:avLst/>
          </a:prstGeom>
        </p:spPr>
      </p:pic>
      <p:sp>
        <p:nvSpPr>
          <p:cNvPr id="4" name="Textfeld 3">
            <a:extLst>
              <a:ext uri="{FF2B5EF4-FFF2-40B4-BE49-F238E27FC236}">
                <a16:creationId xmlns:a16="http://schemas.microsoft.com/office/drawing/2014/main" id="{36E83AFE-0D76-C240-A33D-8D8C0966DBEB}"/>
              </a:ext>
            </a:extLst>
          </p:cNvPr>
          <p:cNvSpPr txBox="1"/>
          <p:nvPr userDrawn="1"/>
        </p:nvSpPr>
        <p:spPr>
          <a:xfrm>
            <a:off x="250825" y="5335405"/>
            <a:ext cx="3560456" cy="153888"/>
          </a:xfrm>
          <a:prstGeom prst="rect">
            <a:avLst/>
          </a:prstGeom>
          <a:noFill/>
        </p:spPr>
        <p:txBody>
          <a:bodyPr wrap="square" lIns="0" tIns="0" rIns="0" bIns="0" rtlCol="0" anchor="b" anchorCtr="0">
            <a:spAutoFit/>
          </a:bodyPr>
          <a:lstStyle/>
          <a:p>
            <a:pPr marL="0" marR="0" lvl="0" indent="0" algn="l" defTabSz="761992" rtl="0" eaLnBrk="1" fontAlgn="auto" latinLnBrk="0" hangingPunct="1">
              <a:lnSpc>
                <a:spcPct val="100000"/>
              </a:lnSpc>
              <a:spcBef>
                <a:spcPts val="0"/>
              </a:spcBef>
              <a:spcAft>
                <a:spcPts val="0"/>
              </a:spcAft>
              <a:buClrTx/>
              <a:buSzTx/>
              <a:buFontTx/>
              <a:buNone/>
              <a:tabLst/>
              <a:defRPr/>
            </a:pPr>
            <a:r>
              <a:rPr lang="de-DE" sz="1000" b="0" i="0" dirty="0">
                <a:solidFill>
                  <a:srgbClr val="3C3C3B"/>
                </a:solidFill>
                <a:latin typeface="Calibri" panose="020F0502020204030204" pitchFamily="34" charset="0"/>
                <a:cs typeface="Calibri" panose="020F0502020204030204" pitchFamily="34" charset="0"/>
              </a:rPr>
              <a:t>Präsentationstitel | Name des Verfassers | Datum einfügen</a:t>
            </a:r>
          </a:p>
        </p:txBody>
      </p:sp>
      <p:sp>
        <p:nvSpPr>
          <p:cNvPr id="13" name="Textfeld 12">
            <a:extLst>
              <a:ext uri="{FF2B5EF4-FFF2-40B4-BE49-F238E27FC236}">
                <a16:creationId xmlns:a16="http://schemas.microsoft.com/office/drawing/2014/main" id="{61566813-E909-A142-B31F-03FCE51CCD4D}"/>
              </a:ext>
            </a:extLst>
          </p:cNvPr>
          <p:cNvSpPr txBox="1"/>
          <p:nvPr userDrawn="1"/>
        </p:nvSpPr>
        <p:spPr>
          <a:xfrm>
            <a:off x="6115051" y="5181516"/>
            <a:ext cx="2784031" cy="307777"/>
          </a:xfrm>
          <a:prstGeom prst="rect">
            <a:avLst/>
          </a:prstGeom>
          <a:noFill/>
        </p:spPr>
        <p:txBody>
          <a:bodyPr wrap="square" lIns="0" tIns="0" rIns="0" bIns="0" rtlCol="0">
            <a:spAutoFit/>
          </a:bodyPr>
          <a:lstStyle/>
          <a:p>
            <a:pPr algn="r"/>
            <a:r>
              <a:rPr lang="de-DE" sz="1000" b="0" i="0" kern="1200" dirty="0">
                <a:solidFill>
                  <a:srgbClr val="3C3C3B"/>
                </a:solidFill>
                <a:effectLst/>
                <a:latin typeface="Calibri" panose="020F0502020204030204" pitchFamily="34" charset="0"/>
                <a:ea typeface="+mn-ea"/>
                <a:cs typeface="Calibri" panose="020F0502020204030204" pitchFamily="34" charset="0"/>
              </a:rPr>
              <a:t>IG Metall</a:t>
            </a:r>
          </a:p>
          <a:p>
            <a:pPr algn="r"/>
            <a:r>
              <a:rPr lang="de-DE" sz="1000" b="1" i="0" kern="1200" dirty="0">
                <a:solidFill>
                  <a:srgbClr val="3C3C3B"/>
                </a:solidFill>
                <a:effectLst/>
                <a:latin typeface="Calibri" panose="020F0502020204030204" pitchFamily="34" charset="0"/>
                <a:ea typeface="+mn-ea"/>
                <a:cs typeface="Calibri" panose="020F0502020204030204" pitchFamily="34" charset="0"/>
              </a:rPr>
              <a:t>Gliederung einfügen</a:t>
            </a:r>
          </a:p>
        </p:txBody>
      </p:sp>
    </p:spTree>
    <p:extLst>
      <p:ext uri="{BB962C8B-B14F-4D97-AF65-F5344CB8AC3E}">
        <p14:creationId xmlns:p14="http://schemas.microsoft.com/office/powerpoint/2010/main" val="25812577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62" r:id="rId4"/>
    <p:sldLayoutId id="2147483677" r:id="rId5"/>
    <p:sldLayoutId id="2147483675" r:id="rId6"/>
    <p:sldLayoutId id="2147483676" r:id="rId7"/>
    <p:sldLayoutId id="2147483678" r:id="rId8"/>
    <p:sldLayoutId id="2147483679" r:id="rId9"/>
    <p:sldLayoutId id="2147483674" r:id="rId10"/>
  </p:sldLayoutIdLst>
  <p:hf sldNum="0" hdr="0" dt="0"/>
  <p:txStyles>
    <p:titleStyle>
      <a:lvl1pPr algn="l" defTabSz="761992" rtl="0" eaLnBrk="1" latinLnBrk="0" hangingPunct="1">
        <a:lnSpc>
          <a:spcPct val="90000"/>
        </a:lnSpc>
        <a:spcBef>
          <a:spcPct val="0"/>
        </a:spcBef>
        <a:buNone/>
        <a:defRPr sz="3500" b="1" i="0" kern="1200" cap="all" spc="0" baseline="0">
          <a:solidFill>
            <a:srgbClr val="E3051B"/>
          </a:solidFill>
          <a:latin typeface="Calibri" panose="020F0502020204030204" pitchFamily="34" charset="0"/>
          <a:ea typeface="+mj-ea"/>
          <a:cs typeface="Calibri" panose="020F0502020204030204" pitchFamily="34" charset="0"/>
        </a:defRPr>
      </a:lvl1pPr>
    </p:titleStyle>
    <p:bodyStyle>
      <a:lvl1pPr marL="190498" indent="-270497" algn="l" defTabSz="761992" rtl="0" eaLnBrk="1" latinLnBrk="0" hangingPunct="1">
        <a:lnSpc>
          <a:spcPct val="90000"/>
        </a:lnSpc>
        <a:spcBef>
          <a:spcPts val="833"/>
        </a:spcBef>
        <a:buSzPct val="90000"/>
        <a:buFontTx/>
        <a:buBlip>
          <a:blip r:embed="rId13"/>
        </a:buBlip>
        <a:defRPr sz="2000" b="0" i="0" kern="1200">
          <a:solidFill>
            <a:srgbClr val="3C3C3B"/>
          </a:solidFill>
          <a:latin typeface="Calibri" panose="020F0502020204030204" pitchFamily="34" charset="0"/>
          <a:ea typeface="+mn-ea"/>
          <a:cs typeface="Calibri" panose="020F0502020204030204" pitchFamily="34" charset="0"/>
        </a:defRPr>
      </a:lvl1pPr>
      <a:lvl2pPr marL="571494" indent="-270497" algn="l" defTabSz="761992" rtl="0" eaLnBrk="1" latinLnBrk="0" hangingPunct="1">
        <a:lnSpc>
          <a:spcPct val="90000"/>
        </a:lnSpc>
        <a:spcBef>
          <a:spcPts val="417"/>
        </a:spcBef>
        <a:buSzPct val="90000"/>
        <a:buFontTx/>
        <a:buBlip>
          <a:blip r:embed="rId13"/>
        </a:buBlip>
        <a:defRPr sz="2000" b="0" i="0" kern="1200">
          <a:solidFill>
            <a:srgbClr val="3C3C3B"/>
          </a:solidFill>
          <a:latin typeface="Calibri" panose="020F0502020204030204" pitchFamily="34" charset="0"/>
          <a:ea typeface="+mn-ea"/>
          <a:cs typeface="Calibri" panose="020F0502020204030204" pitchFamily="34" charset="0"/>
        </a:defRPr>
      </a:lvl2pPr>
      <a:lvl3pPr marL="872491" indent="-270497" algn="l" defTabSz="761992" rtl="0" eaLnBrk="1" latinLnBrk="0" hangingPunct="1">
        <a:lnSpc>
          <a:spcPct val="90000"/>
        </a:lnSpc>
        <a:spcBef>
          <a:spcPts val="417"/>
        </a:spcBef>
        <a:buSzPct val="90000"/>
        <a:buFontTx/>
        <a:buBlip>
          <a:blip r:embed="rId13"/>
        </a:buBlip>
        <a:defRPr sz="2000" b="0" i="0" kern="1200">
          <a:solidFill>
            <a:srgbClr val="3C3C3B"/>
          </a:solidFill>
          <a:latin typeface="Calibri" panose="020F0502020204030204" pitchFamily="34" charset="0"/>
          <a:ea typeface="+mn-ea"/>
          <a:cs typeface="Calibri" panose="020F0502020204030204" pitchFamily="34" charset="0"/>
        </a:defRPr>
      </a:lvl3pPr>
      <a:lvl4pPr marL="1173488" indent="-270497" algn="l" defTabSz="761992" rtl="0" eaLnBrk="1" latinLnBrk="0" hangingPunct="1">
        <a:lnSpc>
          <a:spcPct val="90000"/>
        </a:lnSpc>
        <a:spcBef>
          <a:spcPts val="417"/>
        </a:spcBef>
        <a:buSzPct val="90000"/>
        <a:buFontTx/>
        <a:buBlip>
          <a:blip r:embed="rId13"/>
        </a:buBlip>
        <a:defRPr sz="2000" b="0" i="0" kern="1200">
          <a:solidFill>
            <a:srgbClr val="3C3C3B"/>
          </a:solidFill>
          <a:latin typeface="Calibri" panose="020F0502020204030204" pitchFamily="34" charset="0"/>
          <a:ea typeface="+mn-ea"/>
          <a:cs typeface="Calibri" panose="020F0502020204030204" pitchFamily="34" charset="0"/>
        </a:defRPr>
      </a:lvl4pPr>
      <a:lvl5pPr marL="1474485" indent="-270497" algn="l" defTabSz="761992" rtl="0" eaLnBrk="1" latinLnBrk="0" hangingPunct="1">
        <a:lnSpc>
          <a:spcPct val="90000"/>
        </a:lnSpc>
        <a:spcBef>
          <a:spcPts val="417"/>
        </a:spcBef>
        <a:buFontTx/>
        <a:buBlip>
          <a:blip r:embed="rId13"/>
        </a:buBlip>
        <a:defRPr sz="2000" b="0" i="0" kern="1200">
          <a:solidFill>
            <a:srgbClr val="3C3C3B"/>
          </a:solidFill>
          <a:latin typeface="Calibri" panose="020F0502020204030204" pitchFamily="34" charset="0"/>
          <a:ea typeface="+mn-ea"/>
          <a:cs typeface="Calibri" panose="020F0502020204030204" pitchFamily="34" charset="0"/>
        </a:defRPr>
      </a:lvl5pPr>
      <a:lvl6pPr marL="2095479" indent="-190498" algn="l" defTabSz="761992"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75" indent="-190498" algn="l" defTabSz="761992"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471" indent="-190498" algn="l" defTabSz="761992"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468" indent="-190498" algn="l" defTabSz="761992"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92" rtl="0" eaLnBrk="1" latinLnBrk="0" hangingPunct="1">
        <a:defRPr sz="1500" kern="1200">
          <a:solidFill>
            <a:schemeClr val="tx1"/>
          </a:solidFill>
          <a:latin typeface="+mn-lt"/>
          <a:ea typeface="+mn-ea"/>
          <a:cs typeface="+mn-cs"/>
        </a:defRPr>
      </a:lvl1pPr>
      <a:lvl2pPr marL="380996" algn="l" defTabSz="761992" rtl="0" eaLnBrk="1" latinLnBrk="0" hangingPunct="1">
        <a:defRPr sz="1500" kern="1200">
          <a:solidFill>
            <a:schemeClr val="tx1"/>
          </a:solidFill>
          <a:latin typeface="+mn-lt"/>
          <a:ea typeface="+mn-ea"/>
          <a:cs typeface="+mn-cs"/>
        </a:defRPr>
      </a:lvl2pPr>
      <a:lvl3pPr marL="761992" algn="l" defTabSz="761992" rtl="0" eaLnBrk="1" latinLnBrk="0" hangingPunct="1">
        <a:defRPr sz="1500" kern="1200">
          <a:solidFill>
            <a:schemeClr val="tx1"/>
          </a:solidFill>
          <a:latin typeface="+mn-lt"/>
          <a:ea typeface="+mn-ea"/>
          <a:cs typeface="+mn-cs"/>
        </a:defRPr>
      </a:lvl3pPr>
      <a:lvl4pPr marL="1142989" algn="l" defTabSz="761992" rtl="0" eaLnBrk="1" latinLnBrk="0" hangingPunct="1">
        <a:defRPr sz="1500" kern="1200">
          <a:solidFill>
            <a:schemeClr val="tx1"/>
          </a:solidFill>
          <a:latin typeface="+mn-lt"/>
          <a:ea typeface="+mn-ea"/>
          <a:cs typeface="+mn-cs"/>
        </a:defRPr>
      </a:lvl4pPr>
      <a:lvl5pPr marL="1523985" algn="l" defTabSz="761992" rtl="0" eaLnBrk="1" latinLnBrk="0" hangingPunct="1">
        <a:defRPr sz="1500" kern="1200">
          <a:solidFill>
            <a:schemeClr val="tx1"/>
          </a:solidFill>
          <a:latin typeface="+mn-lt"/>
          <a:ea typeface="+mn-ea"/>
          <a:cs typeface="+mn-cs"/>
        </a:defRPr>
      </a:lvl5pPr>
      <a:lvl6pPr marL="1904981" algn="l" defTabSz="761992" rtl="0" eaLnBrk="1" latinLnBrk="0" hangingPunct="1">
        <a:defRPr sz="1500" kern="1200">
          <a:solidFill>
            <a:schemeClr val="tx1"/>
          </a:solidFill>
          <a:latin typeface="+mn-lt"/>
          <a:ea typeface="+mn-ea"/>
          <a:cs typeface="+mn-cs"/>
        </a:defRPr>
      </a:lvl6pPr>
      <a:lvl7pPr marL="2285977" algn="l" defTabSz="761992" rtl="0" eaLnBrk="1" latinLnBrk="0" hangingPunct="1">
        <a:defRPr sz="1500" kern="1200">
          <a:solidFill>
            <a:schemeClr val="tx1"/>
          </a:solidFill>
          <a:latin typeface="+mn-lt"/>
          <a:ea typeface="+mn-ea"/>
          <a:cs typeface="+mn-cs"/>
        </a:defRPr>
      </a:lvl7pPr>
      <a:lvl8pPr marL="2666973" algn="l" defTabSz="761992" rtl="0" eaLnBrk="1" latinLnBrk="0" hangingPunct="1">
        <a:defRPr sz="1500" kern="1200">
          <a:solidFill>
            <a:schemeClr val="tx1"/>
          </a:solidFill>
          <a:latin typeface="+mn-lt"/>
          <a:ea typeface="+mn-ea"/>
          <a:cs typeface="+mn-cs"/>
        </a:defRPr>
      </a:lvl8pPr>
      <a:lvl9pPr marL="3047970" algn="l" defTabSz="761992" rtl="0" eaLnBrk="1" latinLnBrk="0" hangingPunct="1">
        <a:defRPr sz="15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00" userDrawn="1">
          <p15:clr>
            <a:srgbClr val="F26B43"/>
          </p15:clr>
        </p15:guide>
        <p15:guide id="2" pos="2880" userDrawn="1">
          <p15:clr>
            <a:srgbClr val="F26B43"/>
          </p15:clr>
        </p15:guide>
        <p15:guide id="3" pos="158" userDrawn="1">
          <p15:clr>
            <a:srgbClr val="F26B43"/>
          </p15:clr>
        </p15:guide>
        <p15:guide id="4" pos="5602" userDrawn="1">
          <p15:clr>
            <a:srgbClr val="F26B43"/>
          </p15:clr>
        </p15:guide>
        <p15:guide id="5" orient="horz" pos="162" userDrawn="1">
          <p15:clr>
            <a:srgbClr val="F26B43"/>
          </p15:clr>
        </p15:guide>
        <p15:guide id="6" orient="horz" pos="343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657EF2-D074-8D4B-BD7D-9A6B38A8CAEC}"/>
              </a:ext>
            </a:extLst>
          </p:cNvPr>
          <p:cNvSpPr>
            <a:spLocks noGrp="1"/>
          </p:cNvSpPr>
          <p:nvPr>
            <p:ph type="ctrTitle"/>
          </p:nvPr>
        </p:nvSpPr>
        <p:spPr/>
        <p:txBody>
          <a:bodyPr/>
          <a:lstStyle/>
          <a:p>
            <a:r>
              <a:rPr lang="de-DE" dirty="0" smtClean="0"/>
              <a:t>Diskriminierung durch Künstliche Intelligenz</a:t>
            </a:r>
            <a:endParaRPr lang="de-DE" dirty="0"/>
          </a:p>
        </p:txBody>
      </p:sp>
      <p:sp>
        <p:nvSpPr>
          <p:cNvPr id="3" name="Textplatzhalter 2">
            <a:extLst>
              <a:ext uri="{FF2B5EF4-FFF2-40B4-BE49-F238E27FC236}">
                <a16:creationId xmlns:a16="http://schemas.microsoft.com/office/drawing/2014/main" id="{67EC3458-719F-A946-94C3-D2083F5EE55C}"/>
              </a:ext>
            </a:extLst>
          </p:cNvPr>
          <p:cNvSpPr>
            <a:spLocks noGrp="1"/>
          </p:cNvSpPr>
          <p:nvPr>
            <p:ph type="body" sz="quarter" idx="14"/>
          </p:nvPr>
        </p:nvSpPr>
        <p:spPr>
          <a:xfrm>
            <a:off x="250824" y="4922455"/>
            <a:ext cx="3331361" cy="421396"/>
          </a:xfrm>
        </p:spPr>
        <p:txBody>
          <a:bodyPr/>
          <a:lstStyle/>
          <a:p>
            <a:r>
              <a:rPr lang="de-DE" dirty="0" smtClean="0"/>
              <a:t>KI im Bereich Personal</a:t>
            </a:r>
            <a:endParaRPr lang="de-DE" dirty="0"/>
          </a:p>
        </p:txBody>
      </p:sp>
    </p:spTree>
    <p:extLst>
      <p:ext uri="{BB962C8B-B14F-4D97-AF65-F5344CB8AC3E}">
        <p14:creationId xmlns:p14="http://schemas.microsoft.com/office/powerpoint/2010/main" val="29435103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760220" y="-807720"/>
            <a:ext cx="12946672" cy="8631114"/>
          </a:xfrm>
          <a:prstGeom prst="rect">
            <a:avLst/>
          </a:prstGeom>
        </p:spPr>
      </p:pic>
      <p:sp>
        <p:nvSpPr>
          <p:cNvPr id="5" name="Titel 4">
            <a:extLst>
              <a:ext uri="{FF2B5EF4-FFF2-40B4-BE49-F238E27FC236}">
                <a16:creationId xmlns:a16="http://schemas.microsoft.com/office/drawing/2014/main" id="{83ECE5EB-8328-6649-A1E3-4C25E10C8102}"/>
              </a:ext>
            </a:extLst>
          </p:cNvPr>
          <p:cNvSpPr>
            <a:spLocks noGrp="1"/>
          </p:cNvSpPr>
          <p:nvPr>
            <p:ph type="title"/>
          </p:nvPr>
        </p:nvSpPr>
        <p:spPr>
          <a:xfrm>
            <a:off x="391941" y="1464395"/>
            <a:ext cx="8642349" cy="504472"/>
          </a:xfrm>
        </p:spPr>
        <p:txBody>
          <a:bodyPr/>
          <a:lstStyle/>
          <a:p>
            <a:r>
              <a:rPr lang="de-DE" dirty="0" smtClean="0"/>
              <a:t>Einsatzgebiete für KI </a:t>
            </a:r>
            <a:br>
              <a:rPr lang="de-DE" dirty="0" smtClean="0"/>
            </a:br>
            <a:r>
              <a:rPr lang="de-DE" dirty="0" smtClean="0"/>
              <a:t>im Bereich Personal</a:t>
            </a:r>
            <a:endParaRPr lang="de-DE" dirty="0"/>
          </a:p>
        </p:txBody>
      </p:sp>
      <p:sp>
        <p:nvSpPr>
          <p:cNvPr id="6" name="Inhaltsplatzhalter 5">
            <a:extLst>
              <a:ext uri="{FF2B5EF4-FFF2-40B4-BE49-F238E27FC236}">
                <a16:creationId xmlns:a16="http://schemas.microsoft.com/office/drawing/2014/main" id="{94501056-D0CB-AA47-BFAF-1BEC3DFE26F2}"/>
              </a:ext>
            </a:extLst>
          </p:cNvPr>
          <p:cNvSpPr>
            <a:spLocks noGrp="1"/>
          </p:cNvSpPr>
          <p:nvPr>
            <p:ph idx="1"/>
          </p:nvPr>
        </p:nvSpPr>
        <p:spPr>
          <a:xfrm>
            <a:off x="391941" y="2436416"/>
            <a:ext cx="6107102" cy="2354899"/>
          </a:xfrm>
        </p:spPr>
        <p:txBody>
          <a:bodyPr/>
          <a:lstStyle/>
          <a:p>
            <a:pPr marL="1500" indent="0">
              <a:buNone/>
            </a:pPr>
            <a:r>
              <a:rPr lang="de-DE" dirty="0" smtClean="0">
                <a:solidFill>
                  <a:schemeClr val="bg1"/>
                </a:solidFill>
              </a:rPr>
              <a:t>Beispiele aus dem Organisationsbereich der IG Metall</a:t>
            </a:r>
            <a:r>
              <a:rPr lang="de-DE" dirty="0" smtClean="0"/>
              <a:t> Metall</a:t>
            </a:r>
          </a:p>
          <a:p>
            <a:r>
              <a:rPr lang="de-DE" dirty="0" smtClean="0">
                <a:solidFill>
                  <a:schemeClr val="bg1"/>
                </a:solidFill>
              </a:rPr>
              <a:t>Auswahl von Auszubildenden</a:t>
            </a:r>
          </a:p>
          <a:p>
            <a:r>
              <a:rPr lang="de-DE" dirty="0" smtClean="0">
                <a:solidFill>
                  <a:schemeClr val="bg1"/>
                </a:solidFill>
              </a:rPr>
              <a:t>Personalentwicklung - Führungskräfte- und Expert*innen</a:t>
            </a:r>
          </a:p>
          <a:p>
            <a:r>
              <a:rPr lang="de-DE" dirty="0" smtClean="0">
                <a:solidFill>
                  <a:schemeClr val="bg1"/>
                </a:solidFill>
              </a:rPr>
              <a:t>Analyse von Qualifikation und Beschäftigung (Business </a:t>
            </a:r>
            <a:r>
              <a:rPr lang="de-DE" dirty="0" err="1" smtClean="0">
                <a:solidFill>
                  <a:schemeClr val="bg1"/>
                </a:solidFill>
              </a:rPr>
              <a:t>Intelligence</a:t>
            </a:r>
            <a:r>
              <a:rPr lang="de-DE" dirty="0" smtClean="0">
                <a:solidFill>
                  <a:schemeClr val="bg1"/>
                </a:solidFill>
              </a:rPr>
              <a:t>)</a:t>
            </a:r>
            <a:endParaRPr lang="de-DE" dirty="0">
              <a:solidFill>
                <a:schemeClr val="bg1"/>
              </a:solidFill>
            </a:endParaRPr>
          </a:p>
        </p:txBody>
      </p:sp>
      <p:sp>
        <p:nvSpPr>
          <p:cNvPr id="7" name="Textplatzhalter 6">
            <a:extLst>
              <a:ext uri="{FF2B5EF4-FFF2-40B4-BE49-F238E27FC236}">
                <a16:creationId xmlns:a16="http://schemas.microsoft.com/office/drawing/2014/main" id="{D5AAE422-B7AD-E24E-8DD5-0E099B84CD9B}"/>
              </a:ext>
            </a:extLst>
          </p:cNvPr>
          <p:cNvSpPr>
            <a:spLocks noGrp="1"/>
          </p:cNvSpPr>
          <p:nvPr>
            <p:ph type="body" sz="quarter" idx="13"/>
          </p:nvPr>
        </p:nvSpPr>
        <p:spPr>
          <a:xfrm>
            <a:off x="113666" y="1716631"/>
            <a:ext cx="8642349" cy="550333"/>
          </a:xfrm>
        </p:spPr>
        <p:txBody>
          <a:bodyPr/>
          <a:lstStyle/>
          <a:p>
            <a:r>
              <a:rPr lang="de-DE" dirty="0" smtClean="0"/>
              <a:t>u</a:t>
            </a:r>
            <a:endParaRPr lang="de-DE" dirty="0"/>
          </a:p>
        </p:txBody>
      </p:sp>
    </p:spTree>
    <p:extLst>
      <p:ext uri="{BB962C8B-B14F-4D97-AF65-F5344CB8AC3E}">
        <p14:creationId xmlns:p14="http://schemas.microsoft.com/office/powerpoint/2010/main" val="27000087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446375"/>
            <a:ext cx="8642349" cy="504472"/>
          </a:xfrm>
        </p:spPr>
        <p:txBody>
          <a:bodyPr/>
          <a:lstStyle/>
          <a:p>
            <a:r>
              <a:rPr lang="de-DE" dirty="0" smtClean="0"/>
              <a:t>Mehr Fairness durch KI?</a:t>
            </a:r>
            <a:endParaRPr lang="de-DE" dirty="0"/>
          </a:p>
        </p:txBody>
      </p:sp>
      <p:sp>
        <p:nvSpPr>
          <p:cNvPr id="3" name="Inhaltsplatzhalter 2"/>
          <p:cNvSpPr>
            <a:spLocks noGrp="1"/>
          </p:cNvSpPr>
          <p:nvPr>
            <p:ph idx="1"/>
          </p:nvPr>
        </p:nvSpPr>
        <p:spPr>
          <a:xfrm>
            <a:off x="250825" y="1718268"/>
            <a:ext cx="4682916" cy="2427589"/>
          </a:xfrm>
        </p:spPr>
        <p:txBody>
          <a:bodyPr>
            <a:noAutofit/>
          </a:bodyPr>
          <a:lstStyle/>
          <a:p>
            <a:r>
              <a:rPr lang="de-DE" sz="1600" dirty="0"/>
              <a:t>Diskriminierung ist bei KI </a:t>
            </a:r>
            <a:r>
              <a:rPr lang="de-DE" sz="1600" dirty="0" smtClean="0"/>
              <a:t>eher </a:t>
            </a:r>
            <a:r>
              <a:rPr lang="de-DE" sz="1600" dirty="0"/>
              <a:t>die Regel als die Ausnahme</a:t>
            </a:r>
          </a:p>
          <a:p>
            <a:r>
              <a:rPr lang="de-DE" sz="1600" dirty="0" smtClean="0"/>
              <a:t>KI kann Ungleichbehandlung sogar verstärken</a:t>
            </a:r>
          </a:p>
          <a:p>
            <a:r>
              <a:rPr lang="de-DE" sz="1600" dirty="0" smtClean="0"/>
              <a:t>KI wird mit Daten der Vergangenheit trainiert – sie stammen aus einem tendenziell „ungerechten“ System (Geschlecht, Herkunft, Qualifikation)</a:t>
            </a:r>
          </a:p>
          <a:p>
            <a:r>
              <a:rPr lang="de-DE" sz="1600" dirty="0" smtClean="0"/>
              <a:t>Vorsichtsmaßnahmen: </a:t>
            </a:r>
          </a:p>
          <a:p>
            <a:pPr lvl="1"/>
            <a:r>
              <a:rPr lang="de-DE" sz="1600" dirty="0" smtClean="0"/>
              <a:t>Chancengleichheit von vorneherein als Ziel der KI definieren. </a:t>
            </a:r>
          </a:p>
          <a:p>
            <a:pPr lvl="1"/>
            <a:r>
              <a:rPr lang="de-DE" sz="1600" dirty="0" smtClean="0"/>
              <a:t>Durch unabhängige Expert*innen überprüfen lassen</a:t>
            </a:r>
            <a:endParaRPr lang="de-DE" sz="1600" dirty="0"/>
          </a:p>
        </p:txBody>
      </p:sp>
      <p:sp>
        <p:nvSpPr>
          <p:cNvPr id="4" name="Textplatzhalter 3"/>
          <p:cNvSpPr>
            <a:spLocks noGrp="1"/>
          </p:cNvSpPr>
          <p:nvPr>
            <p:ph type="body" sz="quarter" idx="13"/>
          </p:nvPr>
        </p:nvSpPr>
        <p:spPr>
          <a:xfrm>
            <a:off x="280971" y="881186"/>
            <a:ext cx="8642349" cy="550333"/>
          </a:xfrm>
        </p:spPr>
        <p:txBody>
          <a:bodyPr/>
          <a:lstStyle/>
          <a:p>
            <a:r>
              <a:rPr lang="de-DE" dirty="0" smtClean="0"/>
              <a:t>Auch KI kann diskriminieren</a:t>
            </a:r>
            <a:endParaRPr lang="de-DE" dirty="0"/>
          </a:p>
        </p:txBody>
      </p:sp>
      <p:pic>
        <p:nvPicPr>
          <p:cNvPr id="7" name="Grafik 6"/>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900217" y="1385658"/>
            <a:ext cx="4055735" cy="2760199"/>
          </a:xfrm>
          <a:prstGeom prst="rect">
            <a:avLst/>
          </a:prstGeom>
        </p:spPr>
      </p:pic>
    </p:spTree>
    <p:extLst>
      <p:ext uri="{BB962C8B-B14F-4D97-AF65-F5344CB8AC3E}">
        <p14:creationId xmlns:p14="http://schemas.microsoft.com/office/powerpoint/2010/main" val="22786462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0" y="-190292"/>
            <a:ext cx="9144000" cy="6095586"/>
          </a:xfrm>
          <a:prstGeom prst="rect">
            <a:avLst/>
          </a:prstGeom>
        </p:spPr>
      </p:pic>
      <p:sp>
        <p:nvSpPr>
          <p:cNvPr id="11" name="Rechteck 10"/>
          <p:cNvSpPr/>
          <p:nvPr/>
        </p:nvSpPr>
        <p:spPr>
          <a:xfrm>
            <a:off x="4391130" y="-190292"/>
            <a:ext cx="4752870" cy="60955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Inhaltsplatzhalter 1"/>
          <p:cNvSpPr>
            <a:spLocks noGrp="1"/>
          </p:cNvSpPr>
          <p:nvPr>
            <p:ph sz="half" idx="1"/>
          </p:nvPr>
        </p:nvSpPr>
        <p:spPr>
          <a:xfrm>
            <a:off x="4697412" y="1489289"/>
            <a:ext cx="4228968" cy="2475964"/>
          </a:xfrm>
        </p:spPr>
        <p:txBody>
          <a:bodyPr/>
          <a:lstStyle/>
          <a:p>
            <a:r>
              <a:rPr lang="de-DE" dirty="0" smtClean="0"/>
              <a:t>Wer bewertet was als Erfolg?</a:t>
            </a:r>
          </a:p>
          <a:p>
            <a:r>
              <a:rPr lang="de-DE" dirty="0" smtClean="0"/>
              <a:t>Datenlücken (Gewerbliche Arbeitnehmer*innen, Frauen, Koll. mit Migrationshintergrund etc.)</a:t>
            </a:r>
          </a:p>
          <a:p>
            <a:r>
              <a:rPr lang="de-DE" dirty="0" smtClean="0"/>
              <a:t>Veränderungen und ungenaue Konzepte</a:t>
            </a:r>
          </a:p>
          <a:p>
            <a:r>
              <a:rPr lang="de-DE" dirty="0" smtClean="0"/>
              <a:t>Viele Merkmale lassen sich nur schwer in maschinenlesbare Sprache übersetzen</a:t>
            </a:r>
          </a:p>
          <a:p>
            <a:r>
              <a:rPr lang="de-DE" dirty="0" smtClean="0"/>
              <a:t>Muster in Daten sind kein Ursache-Wirkungsverhältnis</a:t>
            </a:r>
          </a:p>
          <a:p>
            <a:r>
              <a:rPr lang="de-DE" dirty="0" smtClean="0"/>
              <a:t>Unwissenschaftliche Methoden</a:t>
            </a:r>
            <a:endParaRPr lang="de-DE" dirty="0"/>
          </a:p>
        </p:txBody>
      </p:sp>
      <p:sp>
        <p:nvSpPr>
          <p:cNvPr id="3" name="Textplatzhalter 2"/>
          <p:cNvSpPr>
            <a:spLocks noGrp="1"/>
          </p:cNvSpPr>
          <p:nvPr>
            <p:ph type="body" sz="quarter" idx="13"/>
          </p:nvPr>
        </p:nvSpPr>
        <p:spPr>
          <a:xfrm>
            <a:off x="250825" y="1200001"/>
            <a:ext cx="4228967" cy="550333"/>
          </a:xfrm>
        </p:spPr>
        <p:txBody>
          <a:bodyPr/>
          <a:lstStyle/>
          <a:p>
            <a:r>
              <a:rPr lang="de-DE" dirty="0" smtClean="0"/>
              <a:t>Häufige Fehlerquellen</a:t>
            </a:r>
            <a:endParaRPr lang="de-DE" dirty="0"/>
          </a:p>
        </p:txBody>
      </p:sp>
      <p:sp>
        <p:nvSpPr>
          <p:cNvPr id="5" name="Titel 4"/>
          <p:cNvSpPr>
            <a:spLocks noGrp="1"/>
          </p:cNvSpPr>
          <p:nvPr>
            <p:ph type="title"/>
          </p:nvPr>
        </p:nvSpPr>
        <p:spPr>
          <a:xfrm>
            <a:off x="4697413" y="437386"/>
            <a:ext cx="4228967" cy="524639"/>
          </a:xfrm>
        </p:spPr>
        <p:txBody>
          <a:bodyPr/>
          <a:lstStyle/>
          <a:p>
            <a:r>
              <a:rPr lang="de-DE" dirty="0" smtClean="0"/>
              <a:t>Typische Probleme</a:t>
            </a:r>
            <a:endParaRPr lang="de-DE" dirty="0"/>
          </a:p>
        </p:txBody>
      </p:sp>
    </p:spTree>
    <p:extLst>
      <p:ext uri="{BB962C8B-B14F-4D97-AF65-F5344CB8AC3E}">
        <p14:creationId xmlns:p14="http://schemas.microsoft.com/office/powerpoint/2010/main" val="32753878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21"/>
          <p:cNvSpPr txBox="1"/>
          <p:nvPr/>
        </p:nvSpPr>
        <p:spPr>
          <a:xfrm>
            <a:off x="673240" y="492370"/>
            <a:ext cx="5606979" cy="4481564"/>
          </a:xfrm>
          <a:prstGeom prst="rect">
            <a:avLst/>
          </a:prstGeom>
          <a:solidFill>
            <a:srgbClr val="FF0000"/>
          </a:solidFill>
          <a:ln>
            <a:noFill/>
            <a:prstDash/>
          </a:ln>
        </p:spPr>
        <p:txBody>
          <a:bodyPr vert="horz" wrap="square" lIns="0" tIns="0" rIns="0" bIns="0" anchor="t" anchorCtr="0" compatLnSpc="0">
            <a:noAutofit/>
          </a:bodyPr>
          <a:lstStyle/>
          <a:p>
            <a:pPr marL="180340">
              <a:spcAft>
                <a:spcPts val="300"/>
              </a:spcAft>
              <a:tabLst>
                <a:tab pos="179705" algn="l"/>
              </a:tabLst>
            </a:pPr>
            <a:r>
              <a:rPr lang="de-DE" sz="1600" b="0" spc="50" dirty="0">
                <a:solidFill>
                  <a:srgbClr val="FFFFFF"/>
                </a:solidFill>
                <a:effectLst/>
                <a:latin typeface="Meta Head IGM Cond Black" panose="02000A06040000020004" pitchFamily="2" charset="0"/>
                <a:ea typeface="Meta Head IGM Cond Black" panose="02000A06040000020004" pitchFamily="2" charset="0"/>
                <a:cs typeface="Meta Head IGM Cond Black" panose="02000A06040000020004" pitchFamily="2" charset="0"/>
              </a:rPr>
              <a:t> </a:t>
            </a:r>
            <a:endParaRPr lang="de-DE" sz="1600" b="1" spc="50" dirty="0">
              <a:solidFill>
                <a:srgbClr val="FFFFFF"/>
              </a:solidFill>
              <a:effectLst/>
              <a:latin typeface="Meta Head IGM Cond Black" panose="02000A06040000020004" pitchFamily="2" charset="0"/>
              <a:ea typeface="Meta Head IGM Cond Black" panose="02000A06040000020004" pitchFamily="2" charset="0"/>
              <a:cs typeface="Meta Head IGM Cond Black" panose="02000A06040000020004" pitchFamily="2" charset="0"/>
            </a:endParaRPr>
          </a:p>
          <a:p>
            <a:pPr marL="180340">
              <a:spcAft>
                <a:spcPts val="300"/>
              </a:spcAft>
              <a:tabLst>
                <a:tab pos="179705" algn="l"/>
              </a:tabLst>
            </a:pPr>
            <a:r>
              <a:rPr lang="de-DE" sz="1600" b="0" spc="50" dirty="0">
                <a:solidFill>
                  <a:srgbClr val="FFFFFF"/>
                </a:solidFill>
                <a:effectLst/>
                <a:ea typeface="Meta Head IGM Cond Black" panose="02000A06040000020004" pitchFamily="2" charset="0"/>
                <a:cs typeface="Meta Head IGM Cond Black" panose="02000A06040000020004" pitchFamily="2" charset="0"/>
              </a:rPr>
              <a:t>Forderungen der IG Metall</a:t>
            </a:r>
            <a:endParaRPr lang="de-DE" sz="1600" b="1" spc="50" dirty="0">
              <a:solidFill>
                <a:srgbClr val="FFFFFF"/>
              </a:solidFill>
              <a:effectLst/>
              <a:ea typeface="Meta Head IGM Cond Black" panose="02000A06040000020004" pitchFamily="2" charset="0"/>
              <a:cs typeface="Meta Head IGM Cond Black" panose="02000A06040000020004" pitchFamily="2" charset="0"/>
            </a:endParaRPr>
          </a:p>
          <a:p>
            <a:pPr marL="180340" marR="255905" algn="l">
              <a:lnSpc>
                <a:spcPct val="115000"/>
              </a:lnSpc>
              <a:spcAft>
                <a:spcPts val="600"/>
              </a:spcAft>
              <a:tabLst>
                <a:tab pos="179705" algn="l"/>
              </a:tabLst>
            </a:pPr>
            <a:r>
              <a:rPr lang="de-DE" sz="1600" b="1" dirty="0">
                <a:solidFill>
                  <a:srgbClr val="FFFFFF"/>
                </a:solidFill>
                <a:effectLst/>
                <a:ea typeface="Meta IGM" panose="02000503040000020004" pitchFamily="2" charset="0"/>
                <a:cs typeface="Meta IGM" panose="02000503040000020004" pitchFamily="2" charset="0"/>
              </a:rPr>
              <a:t>Gerade bei Personalauswahl und –</a:t>
            </a:r>
            <a:r>
              <a:rPr lang="de-DE" sz="1600" b="1" dirty="0" err="1">
                <a:solidFill>
                  <a:srgbClr val="FFFFFF"/>
                </a:solidFill>
                <a:effectLst/>
                <a:ea typeface="Meta IGM" panose="02000503040000020004" pitchFamily="2" charset="0"/>
                <a:cs typeface="Meta IGM" panose="02000503040000020004" pitchFamily="2" charset="0"/>
              </a:rPr>
              <a:t>entwicklung</a:t>
            </a:r>
            <a:r>
              <a:rPr lang="de-DE" sz="1600" b="1" dirty="0">
                <a:solidFill>
                  <a:srgbClr val="FFFFFF"/>
                </a:solidFill>
                <a:effectLst/>
                <a:ea typeface="Meta IGM" panose="02000503040000020004" pitchFamily="2" charset="0"/>
                <a:cs typeface="Meta IGM" panose="02000503040000020004" pitchFamily="2" charset="0"/>
              </a:rPr>
              <a:t> kommt es auf größtmögliche Transparenz und Vertrauenswürdigkeit an. Die Arbeitgeber sollten ein Eigeninteresse daran haben, die Beschäftigten und den Betriebsrat bei der Einführung von KI-Systemen zu beteiligen.</a:t>
            </a:r>
            <a:endParaRPr lang="de-DE" sz="1600" b="1" dirty="0">
              <a:effectLst/>
              <a:ea typeface="Meta IGM" panose="02000503040000020004" pitchFamily="2" charset="0"/>
              <a:cs typeface="Meta IGM" panose="02000503040000020004" pitchFamily="2" charset="0"/>
            </a:endParaRPr>
          </a:p>
          <a:p>
            <a:pPr marL="180340" marR="255905" algn="l">
              <a:spcAft>
                <a:spcPts val="600"/>
              </a:spcAft>
              <a:tabLst>
                <a:tab pos="179705" algn="l"/>
              </a:tabLst>
            </a:pPr>
            <a:r>
              <a:rPr lang="de-DE" sz="1600" b="1" dirty="0">
                <a:solidFill>
                  <a:srgbClr val="FFFFFF"/>
                </a:solidFill>
                <a:effectLst/>
                <a:ea typeface="Meta IGM" panose="02000503040000020004" pitchFamily="2" charset="0"/>
                <a:cs typeface="Meta OT"/>
              </a:rPr>
              <a:t>KI-Systeme die die Einstellung, Entwicklung oder Teilhabe von Beschäftigten gestalten oder zu deren Gestaltung beitragen, sind Hochrisiko-Systeme. Die Einbeziehung von – unabhängigen – Sachverständigen ist deshalb zwingend notwendig.</a:t>
            </a:r>
            <a:endParaRPr lang="de-DE" sz="1600" dirty="0">
              <a:solidFill>
                <a:srgbClr val="000000"/>
              </a:solidFill>
              <a:effectLst/>
              <a:ea typeface="Meta IGM" panose="02000503040000020004" pitchFamily="2" charset="0"/>
              <a:cs typeface="Meta OT"/>
            </a:endParaRPr>
          </a:p>
          <a:p>
            <a:pPr marL="180340" marR="255905" algn="l">
              <a:spcAft>
                <a:spcPts val="600"/>
              </a:spcAft>
              <a:tabLst>
                <a:tab pos="179705" algn="l"/>
              </a:tabLst>
            </a:pPr>
            <a:r>
              <a:rPr lang="de-DE" sz="1600" b="1" dirty="0">
                <a:solidFill>
                  <a:srgbClr val="FFFF00"/>
                </a:solidFill>
                <a:effectLst/>
                <a:ea typeface="Meta IGM" panose="02000503040000020004" pitchFamily="2" charset="0"/>
                <a:cs typeface="Meta OT"/>
              </a:rPr>
              <a:t>Chancengleichheit muss als Ziel solcher Systeme definiert und regelmäßig überprüft werden.</a:t>
            </a:r>
            <a:endParaRPr lang="de-DE" sz="1600" dirty="0">
              <a:solidFill>
                <a:srgbClr val="FFFF00"/>
              </a:solidFill>
              <a:effectLst/>
              <a:ea typeface="Meta IGM" panose="02000503040000020004" pitchFamily="2" charset="0"/>
              <a:cs typeface="Meta OT"/>
            </a:endParaRPr>
          </a:p>
          <a:p>
            <a:pPr marL="180340" marR="257175" algn="just">
              <a:spcAft>
                <a:spcPts val="0"/>
              </a:spcAft>
              <a:tabLst>
                <a:tab pos="179705" algn="l"/>
              </a:tabLst>
            </a:pPr>
            <a:r>
              <a:rPr lang="de-DE" sz="1000" b="1" dirty="0">
                <a:solidFill>
                  <a:srgbClr val="FFFFFF"/>
                </a:solidFill>
                <a:effectLst/>
                <a:latin typeface="Meta IGM" panose="02000503040000020004" pitchFamily="2" charset="0"/>
                <a:ea typeface="Meta IGM" panose="02000503040000020004" pitchFamily="2" charset="0"/>
                <a:cs typeface="Meta OT"/>
              </a:rPr>
              <a:t> </a:t>
            </a:r>
            <a:endParaRPr lang="de-DE" sz="1000" dirty="0">
              <a:solidFill>
                <a:srgbClr val="000000"/>
              </a:solidFill>
              <a:effectLst/>
              <a:latin typeface="Meta IGM" panose="02000503040000020004" pitchFamily="2" charset="0"/>
              <a:ea typeface="Meta IGM" panose="02000503040000020004" pitchFamily="2" charset="0"/>
              <a:cs typeface="Meta OT"/>
            </a:endParaRPr>
          </a:p>
          <a:p>
            <a:pPr algn="just">
              <a:spcAft>
                <a:spcPts val="0"/>
              </a:spcAft>
              <a:tabLst>
                <a:tab pos="179705" algn="l"/>
              </a:tabLst>
            </a:pPr>
            <a:r>
              <a:rPr lang="de-DE" sz="1000" dirty="0">
                <a:solidFill>
                  <a:srgbClr val="FFFFFF"/>
                </a:solidFill>
                <a:effectLst/>
                <a:latin typeface="Meta IGM" panose="02000503040000020004" pitchFamily="2" charset="0"/>
                <a:ea typeface="Meta IGM" panose="02000503040000020004" pitchFamily="2" charset="0"/>
                <a:cs typeface="Meta OT"/>
              </a:rPr>
              <a:t> </a:t>
            </a:r>
            <a:endParaRPr lang="de-DE" sz="1000" dirty="0">
              <a:solidFill>
                <a:srgbClr val="000000"/>
              </a:solidFill>
              <a:effectLst/>
              <a:latin typeface="Meta IGM" panose="02000503040000020004" pitchFamily="2" charset="0"/>
              <a:ea typeface="Meta IGM" panose="02000503040000020004" pitchFamily="2" charset="0"/>
              <a:cs typeface="Meta OT"/>
            </a:endParaRPr>
          </a:p>
        </p:txBody>
      </p:sp>
    </p:spTree>
    <p:extLst>
      <p:ext uri="{BB962C8B-B14F-4D97-AF65-F5344CB8AC3E}">
        <p14:creationId xmlns:p14="http://schemas.microsoft.com/office/powerpoint/2010/main" val="32045484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Mitbestimmungsmöglichkeiten (I)</a:t>
            </a:r>
            <a:endParaRPr lang="de-DE" dirty="0"/>
          </a:p>
        </p:txBody>
      </p:sp>
      <p:sp>
        <p:nvSpPr>
          <p:cNvPr id="3" name="Inhaltsplatzhalter 2"/>
          <p:cNvSpPr>
            <a:spLocks noGrp="1"/>
          </p:cNvSpPr>
          <p:nvPr>
            <p:ph idx="1"/>
          </p:nvPr>
        </p:nvSpPr>
        <p:spPr/>
        <p:txBody>
          <a:bodyPr>
            <a:normAutofit fontScale="92500" lnSpcReduction="10000"/>
          </a:bodyPr>
          <a:lstStyle/>
          <a:p>
            <a:r>
              <a:rPr lang="de-DE" dirty="0" smtClean="0"/>
              <a:t>Mitbestimmungsrecht, </a:t>
            </a:r>
            <a:r>
              <a:rPr lang="de-DE" dirty="0"/>
              <a:t>Einstellungsverfahren und andere personelle Maßnahmen transparent, diskriminierungsfrei und fair zu gestalten, ergibt sich aus § 95 und §§ 99, 102 BetrVG</a:t>
            </a:r>
            <a:r>
              <a:rPr lang="de-DE" dirty="0" smtClean="0"/>
              <a:t>.</a:t>
            </a:r>
          </a:p>
          <a:p>
            <a:r>
              <a:rPr lang="de-DE" dirty="0"/>
              <a:t>Die Einbeziehung von externen Sachverständigen (§ 80 Abs. 3 BetrVG) ist bei dem Thema i.d.R. notwendig.</a:t>
            </a:r>
          </a:p>
          <a:p>
            <a:r>
              <a:rPr lang="de-DE" dirty="0"/>
              <a:t>KI-Anwendungen zur Bewertung, Auswahl oder Entwicklung von Personal (auch Bewerber*innen), stellen de facto Auswahlrichtlinien dar, die der Zustimmung des Betriebsrats bedürfen. (Auch, wenn die KI nicht die letzte Entscheidung trifft, denn sie trägt zur Entscheidung bei.)</a:t>
            </a:r>
          </a:p>
          <a:p>
            <a:endParaRPr lang="de-DE" dirty="0"/>
          </a:p>
          <a:p>
            <a:endParaRPr lang="de-DE" dirty="0"/>
          </a:p>
        </p:txBody>
      </p:sp>
      <p:sp>
        <p:nvSpPr>
          <p:cNvPr id="4" name="Textplatzhalter 3"/>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34064840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Mitbestimmungsmöglichkeiten (II)</a:t>
            </a:r>
            <a:endParaRPr lang="de-DE" dirty="0"/>
          </a:p>
        </p:txBody>
      </p:sp>
      <p:sp>
        <p:nvSpPr>
          <p:cNvPr id="3" name="Inhaltsplatzhalter 2"/>
          <p:cNvSpPr>
            <a:spLocks noGrp="1"/>
          </p:cNvSpPr>
          <p:nvPr>
            <p:ph idx="1"/>
          </p:nvPr>
        </p:nvSpPr>
        <p:spPr/>
        <p:txBody>
          <a:bodyPr>
            <a:normAutofit fontScale="92500" lnSpcReduction="10000"/>
          </a:bodyPr>
          <a:lstStyle/>
          <a:p>
            <a:pPr lvl="0"/>
            <a:r>
              <a:rPr lang="de-DE" dirty="0"/>
              <a:t>In Betrieben mit mehr als 500 Beschäftigten kann der Betriebsrat selbst die Aufstellung einer Auswahlrichtlinie verlangen.</a:t>
            </a:r>
          </a:p>
          <a:p>
            <a:pPr lvl="0"/>
            <a:r>
              <a:rPr lang="de-DE" dirty="0"/>
              <a:t>Der Betriebsrat kann nach § 99 Abs. 2 Nr. 1 die Zustimmung zu einer personellen Einzelmaßnahme verweigern, wenn die personelle Maßnahme gegen die DSGVO verstößt, etwa gegen die umfassende Informationsflicht nach Art. 13 oder Art. 15 DSGVO.</a:t>
            </a:r>
          </a:p>
          <a:p>
            <a:r>
              <a:rPr lang="de-DE" dirty="0"/>
              <a:t>Geschäftsgeheimnis des KI-Anbieters ist kein Argument: Auch wenn ein Unternehmen mitbestimmungspflichtige Aufgaben nach außen verlagert, muss sichergestellt werden, dass die Mitbestimmung stattfindet.</a:t>
            </a:r>
          </a:p>
          <a:p>
            <a:endParaRPr lang="de-DE" dirty="0"/>
          </a:p>
        </p:txBody>
      </p:sp>
      <p:sp>
        <p:nvSpPr>
          <p:cNvPr id="4" name="Textplatzhalter 3"/>
          <p:cNvSpPr>
            <a:spLocks noGrp="1"/>
          </p:cNvSpPr>
          <p:nvPr>
            <p:ph type="body" sz="quarter" idx="13"/>
          </p:nvPr>
        </p:nvSpPr>
        <p:spPr/>
        <p:txBody>
          <a:bodyPr/>
          <a:lstStyle/>
          <a:p>
            <a:endParaRPr lang="de-DE" dirty="0"/>
          </a:p>
        </p:txBody>
      </p:sp>
    </p:spTree>
    <p:extLst>
      <p:ext uri="{BB962C8B-B14F-4D97-AF65-F5344CB8AC3E}">
        <p14:creationId xmlns:p14="http://schemas.microsoft.com/office/powerpoint/2010/main" val="2306066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IG Metall Farben">
      <a:dk1>
        <a:srgbClr val="E2051A"/>
      </a:dk1>
      <a:lt1>
        <a:srgbClr val="FFFFFF"/>
      </a:lt1>
      <a:dk2>
        <a:srgbClr val="646363"/>
      </a:dk2>
      <a:lt2>
        <a:srgbClr val="FFFFFF"/>
      </a:lt2>
      <a:accent1>
        <a:srgbClr val="8F2C33"/>
      </a:accent1>
      <a:accent2>
        <a:srgbClr val="EAB500"/>
      </a:accent2>
      <a:accent3>
        <a:srgbClr val="2F80AB"/>
      </a:accent3>
      <a:accent4>
        <a:srgbClr val="5B9945"/>
      </a:accent4>
      <a:accent5>
        <a:srgbClr val="646363"/>
      </a:accent5>
      <a:accent6>
        <a:srgbClr val="DADADA"/>
      </a:accent6>
      <a:hlink>
        <a:srgbClr val="E3051B"/>
      </a:hlink>
      <a:folHlink>
        <a:srgbClr val="3C3C3B"/>
      </a:folHlink>
    </a:clrScheme>
    <a:fontScheme name="IG Metall Schriften">
      <a:majorFont>
        <a:latin typeface="Meta Head IGM Cond Black"/>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GM-Powerpoint-Vorlage-16zu10-Calibri" id="{AD91D626-B76C-DD47-9071-D943124E1B85}" vid="{CDCB2765-FF1D-D346-B438-44E432AEDE48}"/>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IGM-Powerpoint-Vorlage-16zu10-Calibri</Template>
  <TotalTime>0</TotalTime>
  <Words>1075</Words>
  <Application>Microsoft Office PowerPoint</Application>
  <PresentationFormat>Bildschirmpräsentation (16:10)</PresentationFormat>
  <Paragraphs>66</Paragraphs>
  <Slides>7</Slides>
  <Notes>4</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7</vt:i4>
      </vt:variant>
    </vt:vector>
  </HeadingPairs>
  <TitlesOfParts>
    <vt:vector size="13" baseType="lpstr">
      <vt:lpstr>Calibri</vt:lpstr>
      <vt:lpstr>Meta OT</vt:lpstr>
      <vt:lpstr>Meta Head IGM Cond Black</vt:lpstr>
      <vt:lpstr>Meta IGM</vt:lpstr>
      <vt:lpstr>Arial</vt:lpstr>
      <vt:lpstr>Office</vt:lpstr>
      <vt:lpstr>Diskriminierung durch Künstliche Intelligenz</vt:lpstr>
      <vt:lpstr>Einsatzgebiete für KI  im Bereich Personal</vt:lpstr>
      <vt:lpstr>Mehr Fairness durch KI?</vt:lpstr>
      <vt:lpstr>Typische Probleme</vt:lpstr>
      <vt:lpstr>PowerPoint-Präsentation</vt:lpstr>
      <vt:lpstr>Mitbestimmungsmöglichkeiten (I)</vt:lpstr>
      <vt:lpstr>Mitbestimmungsmöglichkeiten (II)</vt:lpstr>
    </vt:vector>
  </TitlesOfParts>
  <Company>IG Metall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Diskriminierung durch Künstliche Intelligenz</dc:title>
  <dc:creator>Barth, Vanessa</dc:creator>
  <cp:lastModifiedBy>Wolf, Stefan</cp:lastModifiedBy>
  <cp:revision>16</cp:revision>
  <dcterms:created xsi:type="dcterms:W3CDTF">2023-05-26T07:38:16Z</dcterms:created>
  <dcterms:modified xsi:type="dcterms:W3CDTF">2023-06-07T12:14:10Z</dcterms:modified>
</cp:coreProperties>
</file>